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7" r:id="rId1"/>
  </p:sldMasterIdLst>
  <p:notesMasterIdLst>
    <p:notesMasterId r:id="rId33"/>
  </p:notesMasterIdLst>
  <p:sldIdLst>
    <p:sldId id="315" r:id="rId2"/>
    <p:sldId id="314" r:id="rId3"/>
    <p:sldId id="415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37" r:id="rId14"/>
    <p:sldId id="461" r:id="rId15"/>
    <p:sldId id="462" r:id="rId16"/>
    <p:sldId id="446" r:id="rId17"/>
    <p:sldId id="463" r:id="rId18"/>
    <p:sldId id="456" r:id="rId19"/>
    <p:sldId id="458" r:id="rId20"/>
    <p:sldId id="459" r:id="rId21"/>
    <p:sldId id="460" r:id="rId22"/>
    <p:sldId id="339" r:id="rId23"/>
    <p:sldId id="435" r:id="rId24"/>
    <p:sldId id="430" r:id="rId25"/>
    <p:sldId id="440" r:id="rId26"/>
    <p:sldId id="442" r:id="rId27"/>
    <p:sldId id="443" r:id="rId28"/>
    <p:sldId id="464" r:id="rId29"/>
    <p:sldId id="465" r:id="rId30"/>
    <p:sldId id="433" r:id="rId31"/>
    <p:sldId id="434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56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CBD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8594A-0807-405A-A2AE-B3756F5F4F35}" v="58" dt="2021-02-17T15:12:56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52" autoAdjust="0"/>
  </p:normalViewPr>
  <p:slideViewPr>
    <p:cSldViewPr>
      <p:cViewPr varScale="1">
        <p:scale>
          <a:sx n="58" d="100"/>
          <a:sy n="58" d="100"/>
        </p:scale>
        <p:origin x="816" y="52"/>
      </p:cViewPr>
      <p:guideLst>
        <p:guide orient="horz" pos="2160"/>
        <p:guide pos="2880"/>
        <p:guide pos="5556"/>
        <p:guide pos="249"/>
      </p:guideLst>
    </p:cSldViewPr>
  </p:slideViewPr>
  <p:outlineViewPr>
    <p:cViewPr>
      <p:scale>
        <a:sx n="33" d="100"/>
        <a:sy n="33" d="100"/>
      </p:scale>
      <p:origin x="0" y="-160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Jansson" userId="2558f302-14ab-4971-b42e-d647d696b88a" providerId="ADAL" clId="{12C8594A-0807-405A-A2AE-B3756F5F4F35}"/>
    <pc:docChg chg="undo custSel mod addSld delSld modSld sldOrd">
      <pc:chgData name="Hans Jansson" userId="2558f302-14ab-4971-b42e-d647d696b88a" providerId="ADAL" clId="{12C8594A-0807-405A-A2AE-B3756F5F4F35}" dt="2021-02-17T15:13:22.845" v="3706" actId="20577"/>
      <pc:docMkLst>
        <pc:docMk/>
      </pc:docMkLst>
      <pc:sldChg chg="del">
        <pc:chgData name="Hans Jansson" userId="2558f302-14ab-4971-b42e-d647d696b88a" providerId="ADAL" clId="{12C8594A-0807-405A-A2AE-B3756F5F4F35}" dt="2021-02-09T14:21:04.767" v="54" actId="2696"/>
        <pc:sldMkLst>
          <pc:docMk/>
          <pc:sldMk cId="1865275941" sldId="270"/>
        </pc:sldMkLst>
      </pc:sldChg>
      <pc:sldChg chg="del">
        <pc:chgData name="Hans Jansson" userId="2558f302-14ab-4971-b42e-d647d696b88a" providerId="ADAL" clId="{12C8594A-0807-405A-A2AE-B3756F5F4F35}" dt="2021-02-09T14:21:04.767" v="56" actId="2696"/>
        <pc:sldMkLst>
          <pc:docMk/>
          <pc:sldMk cId="236902414" sldId="273"/>
        </pc:sldMkLst>
      </pc:sldChg>
      <pc:sldChg chg="del">
        <pc:chgData name="Hans Jansson" userId="2558f302-14ab-4971-b42e-d647d696b88a" providerId="ADAL" clId="{12C8594A-0807-405A-A2AE-B3756F5F4F35}" dt="2021-02-09T14:21:04.745" v="48" actId="2696"/>
        <pc:sldMkLst>
          <pc:docMk/>
          <pc:sldMk cId="3383327417" sldId="298"/>
        </pc:sldMkLst>
      </pc:sldChg>
      <pc:sldChg chg="del">
        <pc:chgData name="Hans Jansson" userId="2558f302-14ab-4971-b42e-d647d696b88a" providerId="ADAL" clId="{12C8594A-0807-405A-A2AE-B3756F5F4F35}" dt="2021-02-09T14:21:04.745" v="49" actId="2696"/>
        <pc:sldMkLst>
          <pc:docMk/>
          <pc:sldMk cId="430256937" sldId="299"/>
        </pc:sldMkLst>
      </pc:sldChg>
      <pc:sldChg chg="del">
        <pc:chgData name="Hans Jansson" userId="2558f302-14ab-4971-b42e-d647d696b88a" providerId="ADAL" clId="{12C8594A-0807-405A-A2AE-B3756F5F4F35}" dt="2021-02-09T14:21:04.745" v="50" actId="2696"/>
        <pc:sldMkLst>
          <pc:docMk/>
          <pc:sldMk cId="2975183076" sldId="300"/>
        </pc:sldMkLst>
      </pc:sldChg>
      <pc:sldChg chg="del">
        <pc:chgData name="Hans Jansson" userId="2558f302-14ab-4971-b42e-d647d696b88a" providerId="ADAL" clId="{12C8594A-0807-405A-A2AE-B3756F5F4F35}" dt="2021-02-09T14:21:46.288" v="66" actId="2696"/>
        <pc:sldMkLst>
          <pc:docMk/>
          <pc:sldMk cId="3097485579" sldId="304"/>
        </pc:sldMkLst>
      </pc:sldChg>
      <pc:sldChg chg="del">
        <pc:chgData name="Hans Jansson" userId="2558f302-14ab-4971-b42e-d647d696b88a" providerId="ADAL" clId="{12C8594A-0807-405A-A2AE-B3756F5F4F35}" dt="2021-02-09T14:21:04.767" v="58" actId="2696"/>
        <pc:sldMkLst>
          <pc:docMk/>
          <pc:sldMk cId="3195789862" sldId="305"/>
        </pc:sldMkLst>
      </pc:sldChg>
      <pc:sldChg chg="del">
        <pc:chgData name="Hans Jansson" userId="2558f302-14ab-4971-b42e-d647d696b88a" providerId="ADAL" clId="{12C8594A-0807-405A-A2AE-B3756F5F4F35}" dt="2021-02-09T14:21:04.767" v="57" actId="2696"/>
        <pc:sldMkLst>
          <pc:docMk/>
          <pc:sldMk cId="236902414" sldId="307"/>
        </pc:sldMkLst>
      </pc:sldChg>
      <pc:sldChg chg="del">
        <pc:chgData name="Hans Jansson" userId="2558f302-14ab-4971-b42e-d647d696b88a" providerId="ADAL" clId="{12C8594A-0807-405A-A2AE-B3756F5F4F35}" dt="2021-02-09T14:21:04.760" v="53" actId="2696"/>
        <pc:sldMkLst>
          <pc:docMk/>
          <pc:sldMk cId="1865275941" sldId="310"/>
        </pc:sldMkLst>
      </pc:sldChg>
      <pc:sldChg chg="del">
        <pc:chgData name="Hans Jansson" userId="2558f302-14ab-4971-b42e-d647d696b88a" providerId="ADAL" clId="{12C8594A-0807-405A-A2AE-B3756F5F4F35}" dt="2021-02-09T14:21:46.288" v="67" actId="2696"/>
        <pc:sldMkLst>
          <pc:docMk/>
          <pc:sldMk cId="3195789862" sldId="312"/>
        </pc:sldMkLst>
      </pc:sldChg>
      <pc:sldChg chg="delSp modSp">
        <pc:chgData name="Hans Jansson" userId="2558f302-14ab-4971-b42e-d647d696b88a" providerId="ADAL" clId="{12C8594A-0807-405A-A2AE-B3756F5F4F35}" dt="2021-02-16T06:56:21.358" v="3384" actId="113"/>
        <pc:sldMkLst>
          <pc:docMk/>
          <pc:sldMk cId="0" sldId="314"/>
        </pc:sldMkLst>
        <pc:spChg chg="mod">
          <ac:chgData name="Hans Jansson" userId="2558f302-14ab-4971-b42e-d647d696b88a" providerId="ADAL" clId="{12C8594A-0807-405A-A2AE-B3756F5F4F35}" dt="2021-02-10T09:55:15.335" v="241" actId="20577"/>
          <ac:spMkLst>
            <pc:docMk/>
            <pc:sldMk cId="0" sldId="314"/>
            <ac:spMk id="2" creationId="{00000000-0000-0000-0000-000000000000}"/>
          </ac:spMkLst>
        </pc:spChg>
        <pc:spChg chg="mod">
          <ac:chgData name="Hans Jansson" userId="2558f302-14ab-4971-b42e-d647d696b88a" providerId="ADAL" clId="{12C8594A-0807-405A-A2AE-B3756F5F4F35}" dt="2021-02-16T06:56:21.358" v="3384" actId="113"/>
          <ac:spMkLst>
            <pc:docMk/>
            <pc:sldMk cId="0" sldId="314"/>
            <ac:spMk id="3" creationId="{00000000-0000-0000-0000-000000000000}"/>
          </ac:spMkLst>
        </pc:spChg>
        <pc:picChg chg="del mod">
          <ac:chgData name="Hans Jansson" userId="2558f302-14ab-4971-b42e-d647d696b88a" providerId="ADAL" clId="{12C8594A-0807-405A-A2AE-B3756F5F4F35}" dt="2021-02-16T06:55:53.807" v="3375"/>
          <ac:picMkLst>
            <pc:docMk/>
            <pc:sldMk cId="0" sldId="314"/>
            <ac:picMk id="6" creationId="{00000000-0000-0000-0000-000000000000}"/>
          </ac:picMkLst>
        </pc:picChg>
      </pc:sldChg>
      <pc:sldChg chg="modSp">
        <pc:chgData name="Hans Jansson" userId="2558f302-14ab-4971-b42e-d647d696b88a" providerId="ADAL" clId="{12C8594A-0807-405A-A2AE-B3756F5F4F35}" dt="2021-02-11T08:05:24.833" v="2431" actId="14100"/>
        <pc:sldMkLst>
          <pc:docMk/>
          <pc:sldMk cId="0" sldId="315"/>
        </pc:sldMkLst>
        <pc:spChg chg="mod">
          <ac:chgData name="Hans Jansson" userId="2558f302-14ab-4971-b42e-d647d696b88a" providerId="ADAL" clId="{12C8594A-0807-405A-A2AE-B3756F5F4F35}" dt="2021-02-11T08:05:24.833" v="2431" actId="14100"/>
          <ac:spMkLst>
            <pc:docMk/>
            <pc:sldMk cId="0" sldId="315"/>
            <ac:spMk id="2" creationId="{00000000-0000-0000-0000-000000000000}"/>
          </ac:spMkLst>
        </pc:spChg>
        <pc:picChg chg="mod">
          <ac:chgData name="Hans Jansson" userId="2558f302-14ab-4971-b42e-d647d696b88a" providerId="ADAL" clId="{12C8594A-0807-405A-A2AE-B3756F5F4F35}" dt="2021-02-09T14:22:16.473" v="77" actId="14100"/>
          <ac:picMkLst>
            <pc:docMk/>
            <pc:sldMk cId="0" sldId="315"/>
            <ac:picMk id="4" creationId="{00000000-0000-0000-0000-000000000000}"/>
          </ac:picMkLst>
        </pc:picChg>
      </pc:sldChg>
      <pc:sldChg chg="add del">
        <pc:chgData name="Hans Jansson" userId="2558f302-14ab-4971-b42e-d647d696b88a" providerId="ADAL" clId="{12C8594A-0807-405A-A2AE-B3756F5F4F35}" dt="2021-02-16T06:42:54.325" v="3309" actId="2696"/>
        <pc:sldMkLst>
          <pc:docMk/>
          <pc:sldMk cId="0" sldId="316"/>
        </pc:sldMkLst>
      </pc:sldChg>
      <pc:sldChg chg="del">
        <pc:chgData name="Hans Jansson" userId="2558f302-14ab-4971-b42e-d647d696b88a" providerId="ADAL" clId="{12C8594A-0807-405A-A2AE-B3756F5F4F35}" dt="2021-02-09T14:22:40.161" v="78" actId="2696"/>
        <pc:sldMkLst>
          <pc:docMk/>
          <pc:sldMk cId="0" sldId="317"/>
        </pc:sldMkLst>
      </pc:sldChg>
      <pc:sldChg chg="del">
        <pc:chgData name="Hans Jansson" userId="2558f302-14ab-4971-b42e-d647d696b88a" providerId="ADAL" clId="{12C8594A-0807-405A-A2AE-B3756F5F4F35}" dt="2021-02-09T14:22:47.478" v="79" actId="2696"/>
        <pc:sldMkLst>
          <pc:docMk/>
          <pc:sldMk cId="0" sldId="319"/>
        </pc:sldMkLst>
      </pc:sldChg>
      <pc:sldChg chg="del">
        <pc:chgData name="Hans Jansson" userId="2558f302-14ab-4971-b42e-d647d696b88a" providerId="ADAL" clId="{12C8594A-0807-405A-A2AE-B3756F5F4F35}" dt="2021-02-09T14:21:46.304" v="68" actId="2696"/>
        <pc:sldMkLst>
          <pc:docMk/>
          <pc:sldMk cId="0" sldId="321"/>
        </pc:sldMkLst>
      </pc:sldChg>
      <pc:sldChg chg="del">
        <pc:chgData name="Hans Jansson" userId="2558f302-14ab-4971-b42e-d647d696b88a" providerId="ADAL" clId="{12C8594A-0807-405A-A2AE-B3756F5F4F35}" dt="2021-02-09T14:21:04.729" v="47" actId="2696"/>
        <pc:sldMkLst>
          <pc:docMk/>
          <pc:sldMk cId="0" sldId="323"/>
        </pc:sldMkLst>
      </pc:sldChg>
      <pc:sldChg chg="del">
        <pc:chgData name="Hans Jansson" userId="2558f302-14ab-4971-b42e-d647d696b88a" providerId="ADAL" clId="{12C8594A-0807-405A-A2AE-B3756F5F4F35}" dt="2021-02-09T14:21:31.950" v="59" actId="2696"/>
        <pc:sldMkLst>
          <pc:docMk/>
          <pc:sldMk cId="2505884805" sldId="324"/>
        </pc:sldMkLst>
      </pc:sldChg>
      <pc:sldChg chg="del ord">
        <pc:chgData name="Hans Jansson" userId="2558f302-14ab-4971-b42e-d647d696b88a" providerId="ADAL" clId="{12C8594A-0807-405A-A2AE-B3756F5F4F35}" dt="2021-02-16T06:41:23.847" v="3302" actId="2696"/>
        <pc:sldMkLst>
          <pc:docMk/>
          <pc:sldMk cId="2505884805" sldId="325"/>
        </pc:sldMkLst>
      </pc:sldChg>
      <pc:sldChg chg="del">
        <pc:chgData name="Hans Jansson" userId="2558f302-14ab-4971-b42e-d647d696b88a" providerId="ADAL" clId="{12C8594A-0807-405A-A2AE-B3756F5F4F35}" dt="2021-02-09T14:21:31.966" v="61" actId="2696"/>
        <pc:sldMkLst>
          <pc:docMk/>
          <pc:sldMk cId="2505884805" sldId="326"/>
        </pc:sldMkLst>
      </pc:sldChg>
      <pc:sldChg chg="del">
        <pc:chgData name="Hans Jansson" userId="2558f302-14ab-4971-b42e-d647d696b88a" providerId="ADAL" clId="{12C8594A-0807-405A-A2AE-B3756F5F4F35}" dt="2021-02-09T14:21:31.982" v="62" actId="2696"/>
        <pc:sldMkLst>
          <pc:docMk/>
          <pc:sldMk cId="2505884805" sldId="327"/>
        </pc:sldMkLst>
      </pc:sldChg>
      <pc:sldChg chg="del">
        <pc:chgData name="Hans Jansson" userId="2558f302-14ab-4971-b42e-d647d696b88a" providerId="ADAL" clId="{12C8594A-0807-405A-A2AE-B3756F5F4F35}" dt="2021-02-09T14:21:31.983" v="63" actId="2696"/>
        <pc:sldMkLst>
          <pc:docMk/>
          <pc:sldMk cId="2505884805" sldId="328"/>
        </pc:sldMkLst>
      </pc:sldChg>
      <pc:sldChg chg="del">
        <pc:chgData name="Hans Jansson" userId="2558f302-14ab-4971-b42e-d647d696b88a" providerId="ADAL" clId="{12C8594A-0807-405A-A2AE-B3756F5F4F35}" dt="2021-02-11T08:00:30.971" v="2405" actId="2696"/>
        <pc:sldMkLst>
          <pc:docMk/>
          <pc:sldMk cId="0" sldId="330"/>
        </pc:sldMkLst>
      </pc:sldChg>
      <pc:sldChg chg="del">
        <pc:chgData name="Hans Jansson" userId="2558f302-14ab-4971-b42e-d647d696b88a" providerId="ADAL" clId="{12C8594A-0807-405A-A2AE-B3756F5F4F35}" dt="2021-02-09T14:21:31.983" v="64" actId="2696"/>
        <pc:sldMkLst>
          <pc:docMk/>
          <pc:sldMk cId="2505884805" sldId="331"/>
        </pc:sldMkLst>
      </pc:sldChg>
      <pc:sldChg chg="del">
        <pc:chgData name="Hans Jansson" userId="2558f302-14ab-4971-b42e-d647d696b88a" providerId="ADAL" clId="{12C8594A-0807-405A-A2AE-B3756F5F4F35}" dt="2021-02-09T14:21:04.767" v="55" actId="2696"/>
        <pc:sldMkLst>
          <pc:docMk/>
          <pc:sldMk cId="2505884805" sldId="332"/>
        </pc:sldMkLst>
      </pc:sldChg>
      <pc:sldChg chg="del">
        <pc:chgData name="Hans Jansson" userId="2558f302-14ab-4971-b42e-d647d696b88a" providerId="ADAL" clId="{12C8594A-0807-405A-A2AE-B3756F5F4F35}" dt="2021-02-09T14:21:46.304" v="70" actId="2696"/>
        <pc:sldMkLst>
          <pc:docMk/>
          <pc:sldMk cId="3777601571" sldId="334"/>
        </pc:sldMkLst>
      </pc:sldChg>
      <pc:sldChg chg="del">
        <pc:chgData name="Hans Jansson" userId="2558f302-14ab-4971-b42e-d647d696b88a" providerId="ADAL" clId="{12C8594A-0807-405A-A2AE-B3756F5F4F35}" dt="2021-02-09T14:21:52.507" v="71" actId="2696"/>
        <pc:sldMkLst>
          <pc:docMk/>
          <pc:sldMk cId="2291243522" sldId="335"/>
        </pc:sldMkLst>
      </pc:sldChg>
      <pc:sldChg chg="del">
        <pc:chgData name="Hans Jansson" userId="2558f302-14ab-4971-b42e-d647d696b88a" providerId="ADAL" clId="{12C8594A-0807-405A-A2AE-B3756F5F4F35}" dt="2021-02-09T14:21:52.507" v="72" actId="2696"/>
        <pc:sldMkLst>
          <pc:docMk/>
          <pc:sldMk cId="2414953790" sldId="336"/>
        </pc:sldMkLst>
      </pc:sldChg>
      <pc:sldChg chg="del">
        <pc:chgData name="Hans Jansson" userId="2558f302-14ab-4971-b42e-d647d696b88a" providerId="ADAL" clId="{12C8594A-0807-405A-A2AE-B3756F5F4F35}" dt="2021-02-09T14:21:52.522" v="74" actId="2696"/>
        <pc:sldMkLst>
          <pc:docMk/>
          <pc:sldMk cId="1287682101" sldId="337"/>
        </pc:sldMkLst>
      </pc:sldChg>
      <pc:sldChg chg="del">
        <pc:chgData name="Hans Jansson" userId="2558f302-14ab-4971-b42e-d647d696b88a" providerId="ADAL" clId="{12C8594A-0807-405A-A2AE-B3756F5F4F35}" dt="2021-02-09T14:21:46.304" v="69" actId="2696"/>
        <pc:sldMkLst>
          <pc:docMk/>
          <pc:sldMk cId="1432424599" sldId="340"/>
        </pc:sldMkLst>
      </pc:sldChg>
      <pc:sldChg chg="del">
        <pc:chgData name="Hans Jansson" userId="2558f302-14ab-4971-b42e-d647d696b88a" providerId="ADAL" clId="{12C8594A-0807-405A-A2AE-B3756F5F4F35}" dt="2021-02-11T08:00:27.008" v="2404" actId="2696"/>
        <pc:sldMkLst>
          <pc:docMk/>
          <pc:sldMk cId="3721278279" sldId="341"/>
        </pc:sldMkLst>
      </pc:sldChg>
      <pc:sldChg chg="del">
        <pc:chgData name="Hans Jansson" userId="2558f302-14ab-4971-b42e-d647d696b88a" providerId="ADAL" clId="{12C8594A-0807-405A-A2AE-B3756F5F4F35}" dt="2021-02-09T14:21:52.507" v="73" actId="2696"/>
        <pc:sldMkLst>
          <pc:docMk/>
          <pc:sldMk cId="1223746982" sldId="342"/>
        </pc:sldMkLst>
      </pc:sldChg>
      <pc:sldChg chg="del">
        <pc:chgData name="Hans Jansson" userId="2558f302-14ab-4971-b42e-d647d696b88a" providerId="ADAL" clId="{12C8594A-0807-405A-A2AE-B3756F5F4F35}" dt="2021-02-09T14:22:54.524" v="80" actId="2696"/>
        <pc:sldMkLst>
          <pc:docMk/>
          <pc:sldMk cId="2730311282" sldId="344"/>
        </pc:sldMkLst>
      </pc:sldChg>
      <pc:sldChg chg="del">
        <pc:chgData name="Hans Jansson" userId="2558f302-14ab-4971-b42e-d647d696b88a" providerId="ADAL" clId="{12C8594A-0807-405A-A2AE-B3756F5F4F35}" dt="2021-02-09T14:21:04.745" v="51" actId="2696"/>
        <pc:sldMkLst>
          <pc:docMk/>
          <pc:sldMk cId="3604644547" sldId="345"/>
        </pc:sldMkLst>
      </pc:sldChg>
      <pc:sldChg chg="del">
        <pc:chgData name="Hans Jansson" userId="2558f302-14ab-4971-b42e-d647d696b88a" providerId="ADAL" clId="{12C8594A-0807-405A-A2AE-B3756F5F4F35}" dt="2021-02-09T14:21:04.760" v="52" actId="2696"/>
        <pc:sldMkLst>
          <pc:docMk/>
          <pc:sldMk cId="2449164692" sldId="346"/>
        </pc:sldMkLst>
      </pc:sldChg>
      <pc:sldChg chg="del">
        <pc:chgData name="Hans Jansson" userId="2558f302-14ab-4971-b42e-d647d696b88a" providerId="ADAL" clId="{12C8594A-0807-405A-A2AE-B3756F5F4F35}" dt="2021-02-09T14:21:31.966" v="60" actId="2696"/>
        <pc:sldMkLst>
          <pc:docMk/>
          <pc:sldMk cId="4068909939" sldId="416"/>
        </pc:sldMkLst>
      </pc:sldChg>
      <pc:sldChg chg="add del">
        <pc:chgData name="Hans Jansson" userId="2558f302-14ab-4971-b42e-d647d696b88a" providerId="ADAL" clId="{12C8594A-0807-405A-A2AE-B3756F5F4F35}" dt="2021-02-16T06:58:49.748" v="3411" actId="2696"/>
        <pc:sldMkLst>
          <pc:docMk/>
          <pc:sldMk cId="3405015197" sldId="417"/>
        </pc:sldMkLst>
      </pc:sldChg>
      <pc:sldChg chg="modSp del">
        <pc:chgData name="Hans Jansson" userId="2558f302-14ab-4971-b42e-d647d696b88a" providerId="ADAL" clId="{12C8594A-0807-405A-A2AE-B3756F5F4F35}" dt="2021-02-16T06:41:12.768" v="3293" actId="2696"/>
        <pc:sldMkLst>
          <pc:docMk/>
          <pc:sldMk cId="845358917" sldId="418"/>
        </pc:sldMkLst>
        <pc:spChg chg="mod">
          <ac:chgData name="Hans Jansson" userId="2558f302-14ab-4971-b42e-d647d696b88a" providerId="ADAL" clId="{12C8594A-0807-405A-A2AE-B3756F5F4F35}" dt="2021-02-12T07:09:48.900" v="3225" actId="20577"/>
          <ac:spMkLst>
            <pc:docMk/>
            <pc:sldMk cId="845358917" sldId="418"/>
            <ac:spMk id="3" creationId="{00000000-0000-0000-0000-000000000000}"/>
          </ac:spMkLst>
        </pc:spChg>
      </pc:sldChg>
      <pc:sldChg chg="delSp modSp del">
        <pc:chgData name="Hans Jansson" userId="2558f302-14ab-4971-b42e-d647d696b88a" providerId="ADAL" clId="{12C8594A-0807-405A-A2AE-B3756F5F4F35}" dt="2021-02-16T06:41:12.772" v="3294" actId="2696"/>
        <pc:sldMkLst>
          <pc:docMk/>
          <pc:sldMk cId="4211771191" sldId="419"/>
        </pc:sldMkLst>
        <pc:spChg chg="mod">
          <ac:chgData name="Hans Jansson" userId="2558f302-14ab-4971-b42e-d647d696b88a" providerId="ADAL" clId="{12C8594A-0807-405A-A2AE-B3756F5F4F35}" dt="2021-02-12T07:12:04.585" v="3250" actId="20577"/>
          <ac:spMkLst>
            <pc:docMk/>
            <pc:sldMk cId="4211771191" sldId="419"/>
            <ac:spMk id="3" creationId="{00000000-0000-0000-0000-000000000000}"/>
          </ac:spMkLst>
        </pc:spChg>
        <pc:picChg chg="del">
          <ac:chgData name="Hans Jansson" userId="2558f302-14ab-4971-b42e-d647d696b88a" providerId="ADAL" clId="{12C8594A-0807-405A-A2AE-B3756F5F4F35}" dt="2021-02-12T07:10:12.389" v="3240"/>
          <ac:picMkLst>
            <pc:docMk/>
            <pc:sldMk cId="4211771191" sldId="419"/>
            <ac:picMk id="7" creationId="{B4D16504-EFE3-479F-8D06-BD16D7C9B769}"/>
          </ac:picMkLst>
        </pc:picChg>
      </pc:sldChg>
      <pc:sldChg chg="modSp del">
        <pc:chgData name="Hans Jansson" userId="2558f302-14ab-4971-b42e-d647d696b88a" providerId="ADAL" clId="{12C8594A-0807-405A-A2AE-B3756F5F4F35}" dt="2021-02-16T06:41:12.777" v="3295" actId="2696"/>
        <pc:sldMkLst>
          <pc:docMk/>
          <pc:sldMk cId="433326567" sldId="420"/>
        </pc:sldMkLst>
        <pc:spChg chg="mod">
          <ac:chgData name="Hans Jansson" userId="2558f302-14ab-4971-b42e-d647d696b88a" providerId="ADAL" clId="{12C8594A-0807-405A-A2AE-B3756F5F4F35}" dt="2021-02-12T07:12:21.341" v="3251" actId="313"/>
          <ac:spMkLst>
            <pc:docMk/>
            <pc:sldMk cId="433326567" sldId="420"/>
            <ac:spMk id="3" creationId="{00000000-0000-0000-0000-000000000000}"/>
          </ac:spMkLst>
        </pc:spChg>
        <pc:picChg chg="mod">
          <ac:chgData name="Hans Jansson" userId="2558f302-14ab-4971-b42e-d647d696b88a" providerId="ADAL" clId="{12C8594A-0807-405A-A2AE-B3756F5F4F35}" dt="2021-02-10T09:59:35.358" v="423" actId="1076"/>
          <ac:picMkLst>
            <pc:docMk/>
            <pc:sldMk cId="433326567" sldId="420"/>
            <ac:picMk id="7" creationId="{B4D16504-EFE3-479F-8D06-BD16D7C9B769}"/>
          </ac:picMkLst>
        </pc:picChg>
      </pc:sldChg>
      <pc:sldChg chg="del">
        <pc:chgData name="Hans Jansson" userId="2558f302-14ab-4971-b42e-d647d696b88a" providerId="ADAL" clId="{12C8594A-0807-405A-A2AE-B3756F5F4F35}" dt="2021-02-09T14:21:31.983" v="65" actId="2696"/>
        <pc:sldMkLst>
          <pc:docMk/>
          <pc:sldMk cId="2057848052" sldId="421"/>
        </pc:sldMkLst>
      </pc:sldChg>
      <pc:sldChg chg="del">
        <pc:chgData name="Hans Jansson" userId="2558f302-14ab-4971-b42e-d647d696b88a" providerId="ADAL" clId="{12C8594A-0807-405A-A2AE-B3756F5F4F35}" dt="2021-02-16T06:41:23.844" v="3301" actId="2696"/>
        <pc:sldMkLst>
          <pc:docMk/>
          <pc:sldMk cId="4096403981" sldId="422"/>
        </pc:sldMkLst>
      </pc:sldChg>
      <pc:sldChg chg="modSp del">
        <pc:chgData name="Hans Jansson" userId="2558f302-14ab-4971-b42e-d647d696b88a" providerId="ADAL" clId="{12C8594A-0807-405A-A2AE-B3756F5F4F35}" dt="2021-02-11T07:49:29.483" v="1865" actId="2696"/>
        <pc:sldMkLst>
          <pc:docMk/>
          <pc:sldMk cId="2980114473" sldId="423"/>
        </pc:sldMkLst>
        <pc:graphicFrameChg chg="mod">
          <ac:chgData name="Hans Jansson" userId="2558f302-14ab-4971-b42e-d647d696b88a" providerId="ADAL" clId="{12C8594A-0807-405A-A2AE-B3756F5F4F35}" dt="2021-02-09T14:23:30.005" v="84" actId="14100"/>
          <ac:graphicFrameMkLst>
            <pc:docMk/>
            <pc:sldMk cId="2980114473" sldId="423"/>
            <ac:graphicFrameMk id="5" creationId="{00DFE2A2-0758-4DF3-B127-4C67E8ECC8A0}"/>
          </ac:graphicFrameMkLst>
        </pc:graphicFrameChg>
      </pc:sldChg>
      <pc:sldChg chg="del">
        <pc:chgData name="Hans Jansson" userId="2558f302-14ab-4971-b42e-d647d696b88a" providerId="ADAL" clId="{12C8594A-0807-405A-A2AE-B3756F5F4F35}" dt="2021-02-16T06:41:12.778" v="3298" actId="2696"/>
        <pc:sldMkLst>
          <pc:docMk/>
          <pc:sldMk cId="103416502" sldId="424"/>
        </pc:sldMkLst>
      </pc:sldChg>
      <pc:sldChg chg="modSp del">
        <pc:chgData name="Hans Jansson" userId="2558f302-14ab-4971-b42e-d647d696b88a" providerId="ADAL" clId="{12C8594A-0807-405A-A2AE-B3756F5F4F35}" dt="2021-02-11T07:49:33.641" v="1866" actId="2696"/>
        <pc:sldMkLst>
          <pc:docMk/>
          <pc:sldMk cId="2414577064" sldId="425"/>
        </pc:sldMkLst>
        <pc:graphicFrameChg chg="mod">
          <ac:chgData name="Hans Jansson" userId="2558f302-14ab-4971-b42e-d647d696b88a" providerId="ADAL" clId="{12C8594A-0807-405A-A2AE-B3756F5F4F35}" dt="2021-02-09T14:24:07.187" v="90"/>
          <ac:graphicFrameMkLst>
            <pc:docMk/>
            <pc:sldMk cId="2414577064" sldId="425"/>
            <ac:graphicFrameMk id="7" creationId="{98F024FB-17F0-4967-8ED4-1A40F137C893}"/>
          </ac:graphicFrameMkLst>
        </pc:graphicFrameChg>
      </pc:sldChg>
      <pc:sldChg chg="del">
        <pc:chgData name="Hans Jansson" userId="2558f302-14ab-4971-b42e-d647d696b88a" providerId="ADAL" clId="{12C8594A-0807-405A-A2AE-B3756F5F4F35}" dt="2021-02-11T07:49:38.098" v="1867" actId="2696"/>
        <pc:sldMkLst>
          <pc:docMk/>
          <pc:sldMk cId="1724190390" sldId="426"/>
        </pc:sldMkLst>
      </pc:sldChg>
      <pc:sldChg chg="del">
        <pc:chgData name="Hans Jansson" userId="2558f302-14ab-4971-b42e-d647d696b88a" providerId="ADAL" clId="{12C8594A-0807-405A-A2AE-B3756F5F4F35}" dt="2021-02-11T07:49:45.564" v="1868" actId="2696"/>
        <pc:sldMkLst>
          <pc:docMk/>
          <pc:sldMk cId="1926884425" sldId="427"/>
        </pc:sldMkLst>
      </pc:sldChg>
      <pc:sldChg chg="del">
        <pc:chgData name="Hans Jansson" userId="2558f302-14ab-4971-b42e-d647d696b88a" providerId="ADAL" clId="{12C8594A-0807-405A-A2AE-B3756F5F4F35}" dt="2021-02-11T07:50:00.395" v="1869" actId="2696"/>
        <pc:sldMkLst>
          <pc:docMk/>
          <pc:sldMk cId="2772031408" sldId="428"/>
        </pc:sldMkLst>
      </pc:sldChg>
      <pc:sldChg chg="del">
        <pc:chgData name="Hans Jansson" userId="2558f302-14ab-4971-b42e-d647d696b88a" providerId="ADAL" clId="{12C8594A-0807-405A-A2AE-B3756F5F4F35}" dt="2021-02-11T08:00:20.785" v="2402" actId="2696"/>
        <pc:sldMkLst>
          <pc:docMk/>
          <pc:sldMk cId="2465508829" sldId="429"/>
        </pc:sldMkLst>
      </pc:sldChg>
      <pc:sldChg chg="add del">
        <pc:chgData name="Hans Jansson" userId="2558f302-14ab-4971-b42e-d647d696b88a" providerId="ADAL" clId="{12C8594A-0807-405A-A2AE-B3756F5F4F35}" dt="2021-02-16T06:44:18.866" v="3310"/>
        <pc:sldMkLst>
          <pc:docMk/>
          <pc:sldMk cId="3156405041" sldId="430"/>
        </pc:sldMkLst>
      </pc:sldChg>
      <pc:sldChg chg="del">
        <pc:chgData name="Hans Jansson" userId="2558f302-14ab-4971-b42e-d647d696b88a" providerId="ADAL" clId="{12C8594A-0807-405A-A2AE-B3756F5F4F35}" dt="2021-02-11T08:00:22.999" v="2403" actId="2696"/>
        <pc:sldMkLst>
          <pc:docMk/>
          <pc:sldMk cId="1426526828" sldId="431"/>
        </pc:sldMkLst>
      </pc:sldChg>
      <pc:sldChg chg="del">
        <pc:chgData name="Hans Jansson" userId="2558f302-14ab-4971-b42e-d647d696b88a" providerId="ADAL" clId="{12C8594A-0807-405A-A2AE-B3756F5F4F35}" dt="2021-02-16T06:41:23.837" v="3299" actId="2696"/>
        <pc:sldMkLst>
          <pc:docMk/>
          <pc:sldMk cId="3107502040" sldId="436"/>
        </pc:sldMkLst>
      </pc:sldChg>
      <pc:sldChg chg="add">
        <pc:chgData name="Hans Jansson" userId="2558f302-14ab-4971-b42e-d647d696b88a" providerId="ADAL" clId="{12C8594A-0807-405A-A2AE-B3756F5F4F35}" dt="2021-02-16T06:39:06.866" v="3291"/>
        <pc:sldMkLst>
          <pc:docMk/>
          <pc:sldMk cId="2187509948" sldId="437"/>
        </pc:sldMkLst>
      </pc:sldChg>
      <pc:sldChg chg="addSp delSp modSp add del">
        <pc:chgData name="Hans Jansson" userId="2558f302-14ab-4971-b42e-d647d696b88a" providerId="ADAL" clId="{12C8594A-0807-405A-A2AE-B3756F5F4F35}" dt="2021-02-10T13:28:17.075" v="736" actId="2696"/>
        <pc:sldMkLst>
          <pc:docMk/>
          <pc:sldMk cId="4210094490" sldId="437"/>
        </pc:sldMkLst>
        <pc:spChg chg="mod">
          <ac:chgData name="Hans Jansson" userId="2558f302-14ab-4971-b42e-d647d696b88a" providerId="ADAL" clId="{12C8594A-0807-405A-A2AE-B3756F5F4F35}" dt="2021-02-10T10:00:12.655" v="428" actId="26606"/>
          <ac:spMkLst>
            <pc:docMk/>
            <pc:sldMk cId="4210094490" sldId="437"/>
            <ac:spMk id="2" creationId="{6A5FA725-5BA9-4D44-8339-EB7C4CF09AAD}"/>
          </ac:spMkLst>
        </pc:spChg>
        <pc:spChg chg="del">
          <ac:chgData name="Hans Jansson" userId="2558f302-14ab-4971-b42e-d647d696b88a" providerId="ADAL" clId="{12C8594A-0807-405A-A2AE-B3756F5F4F35}" dt="2021-02-10T10:00:05.776" v="425"/>
          <ac:spMkLst>
            <pc:docMk/>
            <pc:sldMk cId="4210094490" sldId="437"/>
            <ac:spMk id="3" creationId="{20DC36E4-B337-4742-A62F-F7FD90BE6FC4}"/>
          </ac:spMkLst>
        </pc:spChg>
        <pc:picChg chg="add mod">
          <ac:chgData name="Hans Jansson" userId="2558f302-14ab-4971-b42e-d647d696b88a" providerId="ADAL" clId="{12C8594A-0807-405A-A2AE-B3756F5F4F35}" dt="2021-02-10T10:00:34.277" v="433" actId="1076"/>
          <ac:picMkLst>
            <pc:docMk/>
            <pc:sldMk cId="4210094490" sldId="437"/>
            <ac:picMk id="4" creationId="{DB75B150-4022-4603-BD34-36E3182FCA1E}"/>
          </ac:picMkLst>
        </pc:picChg>
      </pc:sldChg>
      <pc:sldChg chg="modSp add del">
        <pc:chgData name="Hans Jansson" userId="2558f302-14ab-4971-b42e-d647d696b88a" providerId="ADAL" clId="{12C8594A-0807-405A-A2AE-B3756F5F4F35}" dt="2021-02-16T06:41:12.778" v="3296" actId="2696"/>
        <pc:sldMkLst>
          <pc:docMk/>
          <pc:sldMk cId="4131442230" sldId="438"/>
        </pc:sldMkLst>
        <pc:spChg chg="mod">
          <ac:chgData name="Hans Jansson" userId="2558f302-14ab-4971-b42e-d647d696b88a" providerId="ADAL" clId="{12C8594A-0807-405A-A2AE-B3756F5F4F35}" dt="2021-02-10T13:34:36.203" v="976" actId="20577"/>
          <ac:spMkLst>
            <pc:docMk/>
            <pc:sldMk cId="4131442230" sldId="438"/>
            <ac:spMk id="3" creationId="{00000000-0000-0000-0000-000000000000}"/>
          </ac:spMkLst>
        </pc:spChg>
        <pc:picChg chg="mod">
          <ac:chgData name="Hans Jansson" userId="2558f302-14ab-4971-b42e-d647d696b88a" providerId="ADAL" clId="{12C8594A-0807-405A-A2AE-B3756F5F4F35}" dt="2021-02-10T13:25:29.778" v="643" actId="1076"/>
          <ac:picMkLst>
            <pc:docMk/>
            <pc:sldMk cId="4131442230" sldId="438"/>
            <ac:picMk id="7" creationId="{B4D16504-EFE3-479F-8D06-BD16D7C9B769}"/>
          </ac:picMkLst>
        </pc:picChg>
      </pc:sldChg>
      <pc:sldChg chg="modSp add del">
        <pc:chgData name="Hans Jansson" userId="2558f302-14ab-4971-b42e-d647d696b88a" providerId="ADAL" clId="{12C8594A-0807-405A-A2AE-B3756F5F4F35}" dt="2021-02-16T06:41:23.841" v="3300" actId="2696"/>
        <pc:sldMkLst>
          <pc:docMk/>
          <pc:sldMk cId="1294332630" sldId="439"/>
        </pc:sldMkLst>
        <pc:spChg chg="mod">
          <ac:chgData name="Hans Jansson" userId="2558f302-14ab-4971-b42e-d647d696b88a" providerId="ADAL" clId="{12C8594A-0807-405A-A2AE-B3756F5F4F35}" dt="2021-02-12T07:13:20.055" v="3265" actId="20577"/>
          <ac:spMkLst>
            <pc:docMk/>
            <pc:sldMk cId="1294332630" sldId="439"/>
            <ac:spMk id="3" creationId="{00000000-0000-0000-0000-000000000000}"/>
          </ac:spMkLst>
        </pc:spChg>
      </pc:sldChg>
      <pc:sldChg chg="addSp modSp add">
        <pc:chgData name="Hans Jansson" userId="2558f302-14ab-4971-b42e-d647d696b88a" providerId="ADAL" clId="{12C8594A-0807-405A-A2AE-B3756F5F4F35}" dt="2021-02-11T07:39:38.745" v="1528" actId="14100"/>
        <pc:sldMkLst>
          <pc:docMk/>
          <pc:sldMk cId="2637163808" sldId="440"/>
        </pc:sldMkLst>
        <pc:spChg chg="mod">
          <ac:chgData name="Hans Jansson" userId="2558f302-14ab-4971-b42e-d647d696b88a" providerId="ADAL" clId="{12C8594A-0807-405A-A2AE-B3756F5F4F35}" dt="2021-02-11T07:36:45.092" v="1450" actId="20577"/>
          <ac:spMkLst>
            <pc:docMk/>
            <pc:sldMk cId="2637163808" sldId="440"/>
            <ac:spMk id="3" creationId="{99215372-B2A1-41C7-A005-136EFBB6DC0C}"/>
          </ac:spMkLst>
        </pc:spChg>
        <pc:graphicFrameChg chg="add mod modGraphic">
          <ac:chgData name="Hans Jansson" userId="2558f302-14ab-4971-b42e-d647d696b88a" providerId="ADAL" clId="{12C8594A-0807-405A-A2AE-B3756F5F4F35}" dt="2021-02-11T07:39:38.745" v="1528" actId="14100"/>
          <ac:graphicFrameMkLst>
            <pc:docMk/>
            <pc:sldMk cId="2637163808" sldId="440"/>
            <ac:graphicFrameMk id="4" creationId="{193BBEE2-FA8D-4942-B69B-036268E608A0}"/>
          </ac:graphicFrameMkLst>
        </pc:graphicFrameChg>
      </pc:sldChg>
      <pc:sldChg chg="add del">
        <pc:chgData name="Hans Jansson" userId="2558f302-14ab-4971-b42e-d647d696b88a" providerId="ADAL" clId="{12C8594A-0807-405A-A2AE-B3756F5F4F35}" dt="2021-02-16T06:41:23.853" v="3304" actId="2696"/>
        <pc:sldMkLst>
          <pc:docMk/>
          <pc:sldMk cId="4148529154" sldId="441"/>
        </pc:sldMkLst>
      </pc:sldChg>
      <pc:sldChg chg="modSp add">
        <pc:chgData name="Hans Jansson" userId="2558f302-14ab-4971-b42e-d647d696b88a" providerId="ADAL" clId="{12C8594A-0807-405A-A2AE-B3756F5F4F35}" dt="2021-02-11T07:48:39.013" v="1864" actId="14100"/>
        <pc:sldMkLst>
          <pc:docMk/>
          <pc:sldMk cId="4288402699" sldId="442"/>
        </pc:sldMkLst>
        <pc:spChg chg="mod">
          <ac:chgData name="Hans Jansson" userId="2558f302-14ab-4971-b42e-d647d696b88a" providerId="ADAL" clId="{12C8594A-0807-405A-A2AE-B3756F5F4F35}" dt="2021-02-11T07:47:18.022" v="1788" actId="14100"/>
          <ac:spMkLst>
            <pc:docMk/>
            <pc:sldMk cId="4288402699" sldId="442"/>
            <ac:spMk id="2" creationId="{910E8C81-925A-4AB5-BC4E-6B022E1386FB}"/>
          </ac:spMkLst>
        </pc:spChg>
        <pc:spChg chg="mod">
          <ac:chgData name="Hans Jansson" userId="2558f302-14ab-4971-b42e-d647d696b88a" providerId="ADAL" clId="{12C8594A-0807-405A-A2AE-B3756F5F4F35}" dt="2021-02-11T07:48:24.590" v="1862" actId="20577"/>
          <ac:spMkLst>
            <pc:docMk/>
            <pc:sldMk cId="4288402699" sldId="442"/>
            <ac:spMk id="3" creationId="{99215372-B2A1-41C7-A005-136EFBB6DC0C}"/>
          </ac:spMkLst>
        </pc:spChg>
        <pc:graphicFrameChg chg="mod modGraphic">
          <ac:chgData name="Hans Jansson" userId="2558f302-14ab-4971-b42e-d647d696b88a" providerId="ADAL" clId="{12C8594A-0807-405A-A2AE-B3756F5F4F35}" dt="2021-02-11T07:48:39.013" v="1864" actId="14100"/>
          <ac:graphicFrameMkLst>
            <pc:docMk/>
            <pc:sldMk cId="4288402699" sldId="442"/>
            <ac:graphicFrameMk id="4" creationId="{193BBEE2-FA8D-4942-B69B-036268E608A0}"/>
          </ac:graphicFrameMkLst>
        </pc:graphicFrameChg>
      </pc:sldChg>
      <pc:sldChg chg="modSp add">
        <pc:chgData name="Hans Jansson" userId="2558f302-14ab-4971-b42e-d647d696b88a" providerId="ADAL" clId="{12C8594A-0807-405A-A2AE-B3756F5F4F35}" dt="2021-02-11T07:58:45.322" v="2400" actId="20577"/>
        <pc:sldMkLst>
          <pc:docMk/>
          <pc:sldMk cId="1045318629" sldId="443"/>
        </pc:sldMkLst>
        <pc:spChg chg="mod">
          <ac:chgData name="Hans Jansson" userId="2558f302-14ab-4971-b42e-d647d696b88a" providerId="ADAL" clId="{12C8594A-0807-405A-A2AE-B3756F5F4F35}" dt="2021-02-11T07:51:15.215" v="2038" actId="20577"/>
          <ac:spMkLst>
            <pc:docMk/>
            <pc:sldMk cId="1045318629" sldId="443"/>
            <ac:spMk id="3" creationId="{99215372-B2A1-41C7-A005-136EFBB6DC0C}"/>
          </ac:spMkLst>
        </pc:spChg>
        <pc:graphicFrameChg chg="mod modGraphic">
          <ac:chgData name="Hans Jansson" userId="2558f302-14ab-4971-b42e-d647d696b88a" providerId="ADAL" clId="{12C8594A-0807-405A-A2AE-B3756F5F4F35}" dt="2021-02-11T07:58:45.322" v="2400" actId="20577"/>
          <ac:graphicFrameMkLst>
            <pc:docMk/>
            <pc:sldMk cId="1045318629" sldId="443"/>
            <ac:graphicFrameMk id="4" creationId="{193BBEE2-FA8D-4942-B69B-036268E608A0}"/>
          </ac:graphicFrameMkLst>
        </pc:graphicFrameChg>
      </pc:sldChg>
      <pc:sldChg chg="modSp add del">
        <pc:chgData name="Hans Jansson" userId="2558f302-14ab-4971-b42e-d647d696b88a" providerId="ADAL" clId="{12C8594A-0807-405A-A2AE-B3756F5F4F35}" dt="2021-02-16T06:41:12.778" v="3297" actId="2696"/>
        <pc:sldMkLst>
          <pc:docMk/>
          <pc:sldMk cId="1901972583" sldId="444"/>
        </pc:sldMkLst>
        <pc:spChg chg="mod">
          <ac:chgData name="Hans Jansson" userId="2558f302-14ab-4971-b42e-d647d696b88a" providerId="ADAL" clId="{12C8594A-0807-405A-A2AE-B3756F5F4F35}" dt="2021-02-12T07:03:22.189" v="2935" actId="20577"/>
          <ac:spMkLst>
            <pc:docMk/>
            <pc:sldMk cId="1901972583" sldId="444"/>
            <ac:spMk id="3" creationId="{00000000-0000-0000-0000-000000000000}"/>
          </ac:spMkLst>
        </pc:spChg>
      </pc:sldChg>
      <pc:sldChg chg="delSp modSp add del">
        <pc:chgData name="Hans Jansson" userId="2558f302-14ab-4971-b42e-d647d696b88a" providerId="ADAL" clId="{12C8594A-0807-405A-A2AE-B3756F5F4F35}" dt="2021-02-16T06:41:23.850" v="3303" actId="2696"/>
        <pc:sldMkLst>
          <pc:docMk/>
          <pc:sldMk cId="598539459" sldId="445"/>
        </pc:sldMkLst>
        <pc:spChg chg="mod">
          <ac:chgData name="Hans Jansson" userId="2558f302-14ab-4971-b42e-d647d696b88a" providerId="ADAL" clId="{12C8594A-0807-405A-A2AE-B3756F5F4F35}" dt="2021-02-12T07:14:21.571" v="3274" actId="20577"/>
          <ac:spMkLst>
            <pc:docMk/>
            <pc:sldMk cId="598539459" sldId="445"/>
            <ac:spMk id="3" creationId="{00000000-0000-0000-0000-000000000000}"/>
          </ac:spMkLst>
        </pc:spChg>
        <pc:picChg chg="del">
          <ac:chgData name="Hans Jansson" userId="2558f302-14ab-4971-b42e-d647d696b88a" providerId="ADAL" clId="{12C8594A-0807-405A-A2AE-B3756F5F4F35}" dt="2021-02-12T07:05:21.524" v="3042"/>
          <ac:picMkLst>
            <pc:docMk/>
            <pc:sldMk cId="598539459" sldId="445"/>
            <ac:picMk id="9" creationId="{EDB65C9F-4645-4C76-91B7-73943E4C89A0}"/>
          </ac:picMkLst>
        </pc:picChg>
      </pc:sldChg>
      <pc:sldChg chg="del">
        <pc:chgData name="Hans Jansson" userId="2558f302-14ab-4971-b42e-d647d696b88a" providerId="ADAL" clId="{12C8594A-0807-405A-A2AE-B3756F5F4F35}" dt="2021-02-16T06:36:55.983" v="3290" actId="2696"/>
        <pc:sldMkLst>
          <pc:docMk/>
          <pc:sldMk cId="1133086853" sldId="446"/>
        </pc:sldMkLst>
      </pc:sldChg>
      <pc:sldChg chg="add">
        <pc:chgData name="Hans Jansson" userId="2558f302-14ab-4971-b42e-d647d696b88a" providerId="ADAL" clId="{12C8594A-0807-405A-A2AE-B3756F5F4F35}" dt="2021-02-16T06:39:06.866" v="3291"/>
        <pc:sldMkLst>
          <pc:docMk/>
          <pc:sldMk cId="3170340335" sldId="446"/>
        </pc:sldMkLst>
      </pc:sldChg>
      <pc:sldChg chg="add del">
        <pc:chgData name="Hans Jansson" userId="2558f302-14ab-4971-b42e-d647d696b88a" providerId="ADAL" clId="{12C8594A-0807-405A-A2AE-B3756F5F4F35}" dt="2021-02-16T06:36:04.121" v="3288"/>
        <pc:sldMkLst>
          <pc:docMk/>
          <pc:sldMk cId="655766970" sldId="447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2934864819" sldId="447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0" sldId="448"/>
        </pc:sldMkLst>
      </pc:sldChg>
      <pc:sldChg chg="add del">
        <pc:chgData name="Hans Jansson" userId="2558f302-14ab-4971-b42e-d647d696b88a" providerId="ADAL" clId="{12C8594A-0807-405A-A2AE-B3756F5F4F35}" dt="2021-02-16T06:36:04.121" v="3288"/>
        <pc:sldMkLst>
          <pc:docMk/>
          <pc:sldMk cId="3242412327" sldId="448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643958898" sldId="449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1195029838" sldId="450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2284050694" sldId="451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307285399" sldId="452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535732652" sldId="453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3746901978" sldId="454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2540405491" sldId="455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2214843871" sldId="456"/>
        </pc:sldMkLst>
      </pc:sldChg>
      <pc:sldChg chg="add del">
        <pc:chgData name="Hans Jansson" userId="2558f302-14ab-4971-b42e-d647d696b88a" providerId="ADAL" clId="{12C8594A-0807-405A-A2AE-B3756F5F4F35}" dt="2021-02-16T06:39:44.707" v="3292" actId="2696"/>
        <pc:sldMkLst>
          <pc:docMk/>
          <pc:sldMk cId="4250654222" sldId="457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4233231659" sldId="458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3777455727" sldId="459"/>
        </pc:sldMkLst>
      </pc:sldChg>
      <pc:sldChg chg="add">
        <pc:chgData name="Hans Jansson" userId="2558f302-14ab-4971-b42e-d647d696b88a" providerId="ADAL" clId="{12C8594A-0807-405A-A2AE-B3756F5F4F35}" dt="2021-02-16T06:36:41.930" v="3289"/>
        <pc:sldMkLst>
          <pc:docMk/>
          <pc:sldMk cId="168459815" sldId="460"/>
        </pc:sldMkLst>
      </pc:sldChg>
      <pc:sldChg chg="modSp add">
        <pc:chgData name="Hans Jansson" userId="2558f302-14ab-4971-b42e-d647d696b88a" providerId="ADAL" clId="{12C8594A-0807-405A-A2AE-B3756F5F4F35}" dt="2021-02-16T06:57:42.539" v="3410" actId="20577"/>
        <pc:sldMkLst>
          <pc:docMk/>
          <pc:sldMk cId="3621090913" sldId="461"/>
        </pc:sldMkLst>
        <pc:spChg chg="mod">
          <ac:chgData name="Hans Jansson" userId="2558f302-14ab-4971-b42e-d647d696b88a" providerId="ADAL" clId="{12C8594A-0807-405A-A2AE-B3756F5F4F35}" dt="2021-02-16T06:57:42.539" v="3410" actId="20577"/>
          <ac:spMkLst>
            <pc:docMk/>
            <pc:sldMk cId="3621090913" sldId="461"/>
            <ac:spMk id="3" creationId="{00000000-0000-0000-0000-000000000000}"/>
          </ac:spMkLst>
        </pc:spChg>
      </pc:sldChg>
      <pc:sldChg chg="add">
        <pc:chgData name="Hans Jansson" userId="2558f302-14ab-4971-b42e-d647d696b88a" providerId="ADAL" clId="{12C8594A-0807-405A-A2AE-B3756F5F4F35}" dt="2021-02-16T06:39:06.866" v="3291"/>
        <pc:sldMkLst>
          <pc:docMk/>
          <pc:sldMk cId="3866333859" sldId="462"/>
        </pc:sldMkLst>
      </pc:sldChg>
      <pc:sldChg chg="add">
        <pc:chgData name="Hans Jansson" userId="2558f302-14ab-4971-b42e-d647d696b88a" providerId="ADAL" clId="{12C8594A-0807-405A-A2AE-B3756F5F4F35}" dt="2021-02-16T06:39:06.866" v="3291"/>
        <pc:sldMkLst>
          <pc:docMk/>
          <pc:sldMk cId="2648136937" sldId="463"/>
        </pc:sldMkLst>
      </pc:sldChg>
      <pc:sldChg chg="addSp delSp modSp add ord">
        <pc:chgData name="Hans Jansson" userId="2558f302-14ab-4971-b42e-d647d696b88a" providerId="ADAL" clId="{12C8594A-0807-405A-A2AE-B3756F5F4F35}" dt="2021-02-17T15:03:07.413" v="3490" actId="20577"/>
        <pc:sldMkLst>
          <pc:docMk/>
          <pc:sldMk cId="2470787060" sldId="464"/>
        </pc:sldMkLst>
        <pc:spChg chg="mod">
          <ac:chgData name="Hans Jansson" userId="2558f302-14ab-4971-b42e-d647d696b88a" providerId="ADAL" clId="{12C8594A-0807-405A-A2AE-B3756F5F4F35}" dt="2021-02-17T15:01:46.991" v="3474" actId="14100"/>
          <ac:spMkLst>
            <pc:docMk/>
            <pc:sldMk cId="2470787060" sldId="464"/>
            <ac:spMk id="2" creationId="{910E8C81-925A-4AB5-BC4E-6B022E1386FB}"/>
          </ac:spMkLst>
        </pc:spChg>
        <pc:spChg chg="del mod">
          <ac:chgData name="Hans Jansson" userId="2558f302-14ab-4971-b42e-d647d696b88a" providerId="ADAL" clId="{12C8594A-0807-405A-A2AE-B3756F5F4F35}" dt="2021-02-17T15:00:42.102" v="3461"/>
          <ac:spMkLst>
            <pc:docMk/>
            <pc:sldMk cId="2470787060" sldId="464"/>
            <ac:spMk id="3" creationId="{99215372-B2A1-41C7-A005-136EFBB6DC0C}"/>
          </ac:spMkLst>
        </pc:spChg>
        <pc:graphicFrameChg chg="add mod modGraphic">
          <ac:chgData name="Hans Jansson" userId="2558f302-14ab-4971-b42e-d647d696b88a" providerId="ADAL" clId="{12C8594A-0807-405A-A2AE-B3756F5F4F35}" dt="2021-02-17T15:03:07.413" v="3490" actId="20577"/>
          <ac:graphicFrameMkLst>
            <pc:docMk/>
            <pc:sldMk cId="2470787060" sldId="464"/>
            <ac:graphicFrameMk id="4" creationId="{7F23EC8D-AB97-41BC-9B47-9DCD6460FFD9}"/>
          </ac:graphicFrameMkLst>
        </pc:graphicFrameChg>
      </pc:sldChg>
      <pc:sldChg chg="addSp delSp modSp add ord setBg">
        <pc:chgData name="Hans Jansson" userId="2558f302-14ab-4971-b42e-d647d696b88a" providerId="ADAL" clId="{12C8594A-0807-405A-A2AE-B3756F5F4F35}" dt="2021-02-17T15:13:22.845" v="3706" actId="20577"/>
        <pc:sldMkLst>
          <pc:docMk/>
          <pc:sldMk cId="3325727905" sldId="465"/>
        </pc:sldMkLst>
        <pc:spChg chg="mod">
          <ac:chgData name="Hans Jansson" userId="2558f302-14ab-4971-b42e-d647d696b88a" providerId="ADAL" clId="{12C8594A-0807-405A-A2AE-B3756F5F4F35}" dt="2021-02-17T15:11:18.189" v="3688" actId="20577"/>
          <ac:spMkLst>
            <pc:docMk/>
            <pc:sldMk cId="3325727905" sldId="465"/>
            <ac:spMk id="2" creationId="{910E8C81-925A-4AB5-BC4E-6B022E1386FB}"/>
          </ac:spMkLst>
        </pc:spChg>
        <pc:spChg chg="mod">
          <ac:chgData name="Hans Jansson" userId="2558f302-14ab-4971-b42e-d647d696b88a" providerId="ADAL" clId="{12C8594A-0807-405A-A2AE-B3756F5F4F35}" dt="2021-02-17T15:13:22.845" v="3706" actId="20577"/>
          <ac:spMkLst>
            <pc:docMk/>
            <pc:sldMk cId="3325727905" sldId="465"/>
            <ac:spMk id="3" creationId="{99215372-B2A1-41C7-A005-136EFBB6DC0C}"/>
          </ac:spMkLst>
        </pc:spChg>
        <pc:spChg chg="add del mod">
          <ac:chgData name="Hans Jansson" userId="2558f302-14ab-4971-b42e-d647d696b88a" providerId="ADAL" clId="{12C8594A-0807-405A-A2AE-B3756F5F4F35}" dt="2021-02-17T15:09:32.284" v="3670"/>
          <ac:spMkLst>
            <pc:docMk/>
            <pc:sldMk cId="3325727905" sldId="465"/>
            <ac:spMk id="4" creationId="{6BC16759-9CE1-4124-A3CA-C49D19F13DBA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5" creationId="{01A16CAA-CE28-4F15-8926-E1908D6E0F68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6" creationId="{DEFD02A5-3191-4732-9E32-C5FB5E432464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7" creationId="{6D7943BF-1CF9-4DFC-A676-C5196E688DB6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8" creationId="{9738D37E-E6B5-4414-8813-61AB39E2EE65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9" creationId="{A93C05F7-4E9A-4F76-8FB9-DF4513D503AF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10" creationId="{2C30E87F-EE15-4358-9D61-39B56417BAFD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11" creationId="{CC86DFEA-0B19-411C-97AF-5C546544738E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12" creationId="{5334F3E2-9DC2-49CA-BE7D-EC2B044D7FE3}"/>
          </ac:spMkLst>
        </pc:spChg>
        <pc:spChg chg="add">
          <ac:chgData name="Hans Jansson" userId="2558f302-14ab-4971-b42e-d647d696b88a" providerId="ADAL" clId="{12C8594A-0807-405A-A2AE-B3756F5F4F35}" dt="2021-02-17T15:06:17.367" v="3626"/>
          <ac:spMkLst>
            <pc:docMk/>
            <pc:sldMk cId="3325727905" sldId="465"/>
            <ac:spMk id="13" creationId="{756C8461-B0BD-440B-B628-4AA100839357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14" creationId="{E29179AE-46B9-4421-BA5A-720411CCEE84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15" creationId="{E97D199D-D7E4-4BE4-B614-34B80B2815D1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16" creationId="{3F0EBB20-1187-4F10-A24C-0143F27260EE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17" creationId="{AB763C81-C8E6-4CE2-A26C-4BDA84B6CEA4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18" creationId="{6241DA88-C9CA-4540-ACD4-3FE21B85870F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19" creationId="{EE9131CD-5348-4CDB-88B4-726F4F10CDF4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20" creationId="{2C0EC96F-DC36-414E-B306-F35A4AD535FE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21" creationId="{2EB5B752-CD02-43A9-BD7C-0029D57B422A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22" creationId="{BE96C84D-70E9-4CAE-8994-403FAD3A7C59}"/>
          </ac:spMkLst>
        </pc:spChg>
        <pc:spChg chg="add del">
          <ac:chgData name="Hans Jansson" userId="2558f302-14ab-4971-b42e-d647d696b88a" providerId="ADAL" clId="{12C8594A-0807-405A-A2AE-B3756F5F4F35}" dt="2021-02-17T15:06:34.757" v="3628"/>
          <ac:spMkLst>
            <pc:docMk/>
            <pc:sldMk cId="3325727905" sldId="465"/>
            <ac:spMk id="23" creationId="{E56694DC-A214-451E-86E6-C9396DFAD2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5232-106C-457B-9ECC-7A198F23836D}" type="datetimeFigureOut">
              <a:rPr lang="sv-SE" smtClean="0"/>
              <a:pPr/>
              <a:t>2021-02-17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6B46-292D-44C0-A322-F7FF5151F8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9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0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17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500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6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19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15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61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360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999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32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59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A8D54-13F8-49CC-9FDD-2617D9E9406C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19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66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36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96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09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74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16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48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 descr="Log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" name="Bildobjekt 4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486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47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7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3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4863" y="2132856"/>
            <a:ext cx="801560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pic>
        <p:nvPicPr>
          <p:cNvPr id="9" name="Bildobjekt 8" descr="Logga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ga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Clr>
          <a:schemeClr val="accent2"/>
        </a:buClr>
        <a:buSzPct val="120000"/>
        <a:buFont typeface="Arial" pitchFamily="34" charset="0"/>
        <a:buChar char="•"/>
        <a:defRPr sz="28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1pPr>
      <a:lvl2pPr marL="490538" indent="-274638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tabLst/>
        <a:defRPr sz="24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2pPr>
      <a:lvl3pPr marL="717550" indent="-2714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defRPr sz="20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3pPr>
      <a:lvl4pPr marL="849313" indent="-2206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–"/>
        <a:defRPr sz="15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4pPr>
      <a:lvl5pPr marL="987425" indent="-1952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»"/>
        <a:defRPr sz="11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b.se/stockholm/medlem/bostadsrattsforening/stammoordforand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b.se/stockholm/medlem/bostadsrattsforening/stammoordforande/digital-stamm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LF6jjGP8Bf8fS54FtnFeyUHBwhBL7wis" TargetMode="External"/><Relationship Id="rId2" Type="http://schemas.openxmlformats.org/officeDocument/2006/relationships/hyperlink" Target="https://www.hsb.se/stockholm/medlem/bostadsrattsforening/utbildning/digitala-kurs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726121"/>
          </a:xfrm>
        </p:spPr>
        <p:txBody>
          <a:bodyPr/>
          <a:lstStyle/>
          <a:p>
            <a:r>
              <a:rPr lang="sv-SE" dirty="0"/>
              <a:t>Välkomna! </a:t>
            </a:r>
            <a:br>
              <a:rPr lang="sv-SE" dirty="0"/>
            </a:br>
            <a:r>
              <a:rPr lang="sv-SE" dirty="0"/>
              <a:t>Hur får vi till stämmorna</a:t>
            </a:r>
            <a:br>
              <a:rPr lang="sv-SE" dirty="0"/>
            </a:br>
            <a:r>
              <a:rPr lang="sv-SE" dirty="0"/>
              <a:t>Tyresö-Haninge</a:t>
            </a:r>
          </a:p>
        </p:txBody>
      </p:sp>
      <p:pic>
        <p:nvPicPr>
          <p:cNvPr id="4" name="Picture 2" descr="C:\Users\99saso01\Desktop\iStock_004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824536" cy="266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Poströstningsstämma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Tänk på att dagordning och stadgar </a:t>
            </a:r>
          </a:p>
          <a:p>
            <a:pPr marL="0" indent="0">
              <a:buNone/>
            </a:pPr>
            <a:r>
              <a:rPr lang="sv-SE" dirty="0"/>
              <a:t>  ska stämma</a:t>
            </a:r>
          </a:p>
          <a:p>
            <a:r>
              <a:rPr lang="sv-SE" dirty="0"/>
              <a:t>Få med alla punkter i poströstningsmallen - tydlig numrering</a:t>
            </a:r>
          </a:p>
          <a:p>
            <a:r>
              <a:rPr lang="sv-SE" dirty="0"/>
              <a:t>Gör röstsedeln demokratisk</a:t>
            </a:r>
          </a:p>
          <a:p>
            <a:r>
              <a:rPr lang="sv-SE" dirty="0"/>
              <a:t>Medlemmar har rätt att ställa frågor till styrelsen 10 dagar innan stämma, styrelsen ska svara 5 dagar innan stämman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1" y="1848705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3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Poströstningsstämma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Tänk på att</a:t>
            </a:r>
          </a:p>
          <a:p>
            <a:r>
              <a:rPr lang="sv-SE" dirty="0"/>
              <a:t>Det kan ta tid att räkna röstlängden och att styrelsen/rösträknarna gör det</a:t>
            </a:r>
          </a:p>
          <a:p>
            <a:r>
              <a:rPr lang="sv-SE" dirty="0"/>
              <a:t>Riv av fullmakten så att man ej ser vad medlemmen röstat</a:t>
            </a:r>
          </a:p>
          <a:p>
            <a:r>
              <a:rPr lang="sv-SE" dirty="0"/>
              <a:t>Alla hjälps åt att räkna</a:t>
            </a:r>
          </a:p>
          <a:p>
            <a:r>
              <a:rPr lang="sv-SE" dirty="0"/>
              <a:t>Det bör vara 5-8 personer i rummet, beror på hur många röster som inkommit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1" y="1848705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0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Poströstningsstämma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r>
              <a:rPr lang="sv-SE" dirty="0"/>
              <a:t>Röstlängd upprättas (pricka poströster mot </a:t>
            </a:r>
            <a:r>
              <a:rPr lang="sv-SE" dirty="0" err="1"/>
              <a:t>medl.förteckningen</a:t>
            </a:r>
            <a:r>
              <a:rPr lang="sv-SE" dirty="0"/>
              <a:t>). </a:t>
            </a:r>
          </a:p>
          <a:p>
            <a:r>
              <a:rPr lang="sv-SE" dirty="0"/>
              <a:t>Poströster räknas o förs in i protokollet</a:t>
            </a:r>
          </a:p>
          <a:p>
            <a:r>
              <a:rPr lang="sv-SE" dirty="0"/>
              <a:t>Kan ta lång tid att räkna röster</a:t>
            </a:r>
          </a:p>
          <a:p>
            <a:r>
              <a:rPr lang="sv-SE" dirty="0"/>
              <a:t>Poströst kan underkännas</a:t>
            </a:r>
          </a:p>
          <a:p>
            <a:r>
              <a:rPr lang="sv-SE" dirty="0">
                <a:solidFill>
                  <a:srgbClr val="FF0000"/>
                </a:solidFill>
              </a:rPr>
              <a:t>Det underlättar om röstlängd och rösträkning förbereds innan. Be rösträknarna/justerarna träffas i god tid innan och </a:t>
            </a:r>
            <a:r>
              <a:rPr lang="sv-SE">
                <a:solidFill>
                  <a:srgbClr val="FF0000"/>
                </a:solidFill>
              </a:rPr>
              <a:t>sammanställa resultatet.</a:t>
            </a:r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87256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75A48-7F48-4E19-A289-FC13B333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stämma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490664-CA81-4845-9D40-6184586E2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Helt digital stämma förutsätter att alla medlemmar i brf är överens om detta, vilket i praktiken endast är genomförbart i mkt små föreningar</a:t>
            </a:r>
          </a:p>
        </p:txBody>
      </p:sp>
    </p:spTree>
    <p:extLst>
      <p:ext uri="{BB962C8B-B14F-4D97-AF65-F5344CB8AC3E}">
        <p14:creationId xmlns:p14="http://schemas.microsoft.com/office/powerpoint/2010/main" val="218750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Digital stämma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En digital stämma där även poströstning eller fysisk närvaro erbjuds är ett vanligt alternativ</a:t>
            </a:r>
          </a:p>
          <a:p>
            <a:r>
              <a:rPr lang="sv-SE" dirty="0"/>
              <a:t>Styrelsen kan besluta om att utomstående får närvara för genomförandet</a:t>
            </a:r>
          </a:p>
          <a:p>
            <a:r>
              <a:rPr lang="sv-SE" dirty="0"/>
              <a:t>Utökad antalet fullmakter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98" y="4893481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Digital stämma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HSB mall poströstning vid digital stämma</a:t>
            </a:r>
          </a:p>
          <a:p>
            <a:r>
              <a:rPr lang="sv-SE" dirty="0"/>
              <a:t>Poströsterna räknas innan den digitala stämman öppnas</a:t>
            </a:r>
          </a:p>
          <a:p>
            <a:r>
              <a:rPr lang="sv-SE" dirty="0"/>
              <a:t>Röstlängd upprättas som skall innehålla de som lämnat poströst samt de som deltar digitalt</a:t>
            </a:r>
          </a:p>
          <a:p>
            <a:r>
              <a:rPr lang="sv-SE" dirty="0"/>
              <a:t>Ingen får rösta dubbelt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98" y="4893481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Digital stämma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Håll ett lugnare tempo så alla hinner med</a:t>
            </a:r>
          </a:p>
          <a:p>
            <a:r>
              <a:rPr lang="sv-SE" dirty="0"/>
              <a:t>Redogör för utfall av poströster</a:t>
            </a:r>
          </a:p>
          <a:p>
            <a:r>
              <a:rPr lang="sv-SE" dirty="0"/>
              <a:t>Använd ”omvänd acklamation”, vilket innebär att om ingen begär ordet eller yrkar något annat än föreslaget innebär det ett godkännande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57" y="1052736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Digital stämma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234751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Digitala mötesverktyg ser olika ut</a:t>
            </a:r>
          </a:p>
          <a:p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har ”begär ordet” och voteringsknappar som används om inte omvänd acklamation är tillräcklig, vid omröstningar och personval</a:t>
            </a:r>
          </a:p>
          <a:p>
            <a:r>
              <a:rPr lang="sv-SE" dirty="0">
                <a:solidFill>
                  <a:srgbClr val="FF0000"/>
                </a:solidFill>
              </a:rPr>
              <a:t> Ta god tid på dig att klubba besluten !</a:t>
            </a:r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57" y="1052736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3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Digital 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HSB mall poströstning vid digital stämma</a:t>
            </a:r>
          </a:p>
          <a:p>
            <a:r>
              <a:rPr lang="sv-SE" dirty="0"/>
              <a:t>Poströsterna räknas innan den digitala stämman öppnas</a:t>
            </a:r>
          </a:p>
          <a:p>
            <a:r>
              <a:rPr lang="sv-SE" dirty="0"/>
              <a:t>Röstlängd upprättas som skall innehålla de som lämnat poströst samt de som deltar digitalt</a:t>
            </a:r>
          </a:p>
          <a:p>
            <a:r>
              <a:rPr lang="sv-SE" dirty="0"/>
              <a:t>Ingen får rösta dubbelt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98" y="4893481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4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Övrigt i ny 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Utökad fullmakt tillåten, dvs att företräda fler, om styrelsen så beslutar. HSB mall finns.</a:t>
            </a:r>
          </a:p>
          <a:p>
            <a:r>
              <a:rPr lang="sv-SE" dirty="0" err="1"/>
              <a:t>Percapsulam</a:t>
            </a:r>
            <a:r>
              <a:rPr lang="sv-SE" dirty="0"/>
              <a:t> stämma tillåten, då genomförs ingen fysisk stämma, men ett protokoll upprättas, som sen godkänns genom justering av samtliga medlemmar i brf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3" y="1484784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2021-02-17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4863" y="2276872"/>
            <a:ext cx="8015609" cy="41764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5900" b="1" dirty="0"/>
          </a:p>
          <a:p>
            <a:pPr marL="0" indent="0">
              <a:buNone/>
            </a:pPr>
            <a:r>
              <a:rPr lang="sv-SE" sz="9600" dirty="0"/>
              <a:t>Mötesregler: stäng av kamera och ljud och använd handuppräckningsknappen för att begära ordet</a:t>
            </a:r>
            <a:endParaRPr lang="sv-SE" sz="9600" b="1" dirty="0"/>
          </a:p>
          <a:p>
            <a:pPr marL="0" indent="0">
              <a:buNone/>
            </a:pPr>
            <a:r>
              <a:rPr lang="sv-SE" sz="9600" b="1" dirty="0"/>
              <a:t>Vad gäller inför året</a:t>
            </a:r>
          </a:p>
          <a:p>
            <a:pPr marL="0" indent="0">
              <a:buNone/>
            </a:pPr>
            <a:endParaRPr lang="sv-SE" sz="9600" b="1" dirty="0"/>
          </a:p>
          <a:p>
            <a:r>
              <a:rPr lang="sv-SE" sz="9600" dirty="0"/>
              <a:t> Medlemsavdelningen</a:t>
            </a:r>
          </a:p>
          <a:p>
            <a:r>
              <a:rPr lang="sv-SE" sz="9600" dirty="0"/>
              <a:t>Vad kan HSB hjälpa till med, ordförande  och sekreterare på stämma, digital lösning.</a:t>
            </a:r>
          </a:p>
          <a:p>
            <a:r>
              <a:rPr lang="sv-SE" sz="9600" dirty="0"/>
              <a:t>Mallar</a:t>
            </a:r>
          </a:p>
          <a:p>
            <a:r>
              <a:rPr lang="sv-SE" sz="9600" dirty="0"/>
              <a:t>Vad finns att beställa</a:t>
            </a:r>
          </a:p>
          <a:p>
            <a:r>
              <a:rPr lang="sv-SE" sz="9600" dirty="0"/>
              <a:t> Frågor</a:t>
            </a:r>
          </a:p>
          <a:p>
            <a:pPr>
              <a:buNone/>
            </a:pPr>
            <a:r>
              <a:rPr lang="sv-SE" sz="8000" dirty="0"/>
              <a:t>	</a:t>
            </a:r>
          </a:p>
          <a:p>
            <a:pPr>
              <a:buNone/>
            </a:pPr>
            <a:r>
              <a:rPr lang="sv-SE" sz="6400" dirty="0"/>
              <a:t>    </a:t>
            </a:r>
          </a:p>
          <a:p>
            <a:pPr>
              <a:buNone/>
            </a:pPr>
            <a:r>
              <a:rPr lang="sv-SE" sz="6400" dirty="0"/>
              <a:t> </a:t>
            </a:r>
          </a:p>
          <a:p>
            <a:endParaRPr lang="sv-SE" sz="6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916832"/>
            <a:ext cx="9144000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Begäran om extra 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v-SE" dirty="0"/>
          </a:p>
          <a:p>
            <a:r>
              <a:rPr lang="sv-SE" dirty="0"/>
              <a:t>Minst 1/10 – del av samtliga medlemmar begär detta </a:t>
            </a:r>
          </a:p>
          <a:p>
            <a:r>
              <a:rPr lang="sv-SE" dirty="0"/>
              <a:t>När revisor begär detta</a:t>
            </a:r>
          </a:p>
          <a:p>
            <a:r>
              <a:rPr lang="sv-SE" dirty="0"/>
              <a:t>Skriftlig begäran med motivering</a:t>
            </a:r>
          </a:p>
          <a:p>
            <a:r>
              <a:rPr lang="sv-SE" dirty="0"/>
              <a:t>Styrelsen skyldig kalla</a:t>
            </a:r>
          </a:p>
          <a:p>
            <a:pPr>
              <a:buNone/>
            </a:pPr>
            <a:r>
              <a:rPr lang="sv-SE" dirty="0"/>
              <a:t>   inom två veckor</a:t>
            </a:r>
          </a:p>
          <a:p>
            <a:r>
              <a:rPr lang="sv-SE" dirty="0"/>
              <a:t>Om styrelsen ej kallar, </a:t>
            </a:r>
          </a:p>
          <a:p>
            <a:pPr>
              <a:buNone/>
            </a:pPr>
            <a:r>
              <a:rPr lang="sv-SE" dirty="0"/>
              <a:t>   kan ansökan göras av </a:t>
            </a:r>
          </a:p>
          <a:p>
            <a:pPr>
              <a:buNone/>
            </a:pPr>
            <a:r>
              <a:rPr lang="sv-SE" dirty="0"/>
              <a:t>   medlem hos Bolagsverket </a:t>
            </a:r>
          </a:p>
          <a:p>
            <a:pPr>
              <a:buNone/>
            </a:pPr>
            <a:r>
              <a:rPr lang="sv-SE" dirty="0"/>
              <a:t>  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B65C9F-4645-4C76-91B7-73943E4C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8"/>
            <a:ext cx="4297188" cy="36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5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916832"/>
            <a:ext cx="9144000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Begäran om extra 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916832"/>
            <a:ext cx="7488831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Ny lag från 2021 1 januari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dirty="0"/>
              <a:t>Förstärkt minoritetsskydd </a:t>
            </a:r>
          </a:p>
          <a:p>
            <a:r>
              <a:rPr lang="sv-SE" dirty="0"/>
              <a:t>10% medlemmarna kan kräva särskild granskning utan stämma, men kan bli ersättningsskyldiga</a:t>
            </a:r>
          </a:p>
          <a:p>
            <a:pPr>
              <a:buNone/>
            </a:pPr>
            <a:r>
              <a:rPr lang="sv-SE" dirty="0"/>
              <a:t>   </a:t>
            </a:r>
          </a:p>
          <a:p>
            <a:pP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5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Bokning av stämmoordförande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Beskrivning på webbplatsen</a:t>
            </a:r>
          </a:p>
          <a:p>
            <a:r>
              <a:rPr lang="sv-SE" dirty="0"/>
              <a:t> Webbformulär för beställning </a:t>
            </a:r>
            <a:r>
              <a:rPr lang="sv-SE" dirty="0" err="1"/>
              <a:t>ordf</a:t>
            </a:r>
            <a:r>
              <a:rPr lang="sv-SE" dirty="0"/>
              <a:t>/sekreterare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https://www.hsb.se/stockholm/medlem/bostadsrattsforening/stammoordforande/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1C49AB-2B1C-4085-8B18-0C2CF17E7B56}"/>
              </a:ext>
            </a:extLst>
          </p:cNvPr>
          <p:cNvPicPr/>
          <p:nvPr/>
        </p:nvPicPr>
        <p:blipFill rotWithShape="1">
          <a:blip r:embed="rId4"/>
          <a:srcRect l="17782" t="16603" r="62532" b="10281"/>
          <a:stretch/>
        </p:blipFill>
        <p:spPr bwMode="auto">
          <a:xfrm>
            <a:off x="6372200" y="3861048"/>
            <a:ext cx="2232247" cy="2679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100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2FDADA-8DB7-4515-992A-171BF4FB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Digitalt stämmopaket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13F755-60A9-477F-8EE4-949D98BBA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brf med HSB </a:t>
            </a:r>
            <a:r>
              <a:rPr lang="sv-SE" dirty="0" err="1"/>
              <a:t>ek.förvaltning</a:t>
            </a:r>
            <a:endParaRPr lang="sv-SE" dirty="0"/>
          </a:p>
          <a:p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mötesverkyg</a:t>
            </a:r>
            <a:endParaRPr lang="sv-SE" dirty="0"/>
          </a:p>
          <a:p>
            <a:r>
              <a:rPr lang="sv-SE" dirty="0" err="1"/>
              <a:t>Stämmordförande</a:t>
            </a:r>
            <a:r>
              <a:rPr lang="sv-SE" dirty="0"/>
              <a:t> och bisittare ingår</a:t>
            </a:r>
          </a:p>
          <a:p>
            <a:r>
              <a:rPr lang="sv-SE" dirty="0"/>
              <a:t>Pris 10000 kr </a:t>
            </a:r>
            <a:r>
              <a:rPr lang="sv-SE" dirty="0" err="1"/>
              <a:t>vard</a:t>
            </a:r>
            <a:r>
              <a:rPr lang="sv-SE" dirty="0"/>
              <a:t> o 15000 kr på helg</a:t>
            </a:r>
          </a:p>
          <a:p>
            <a:pPr marL="0" indent="0">
              <a:buNone/>
            </a:pPr>
            <a:endParaRPr lang="sv-SE" dirty="0">
              <a:hlinkClick r:id="rId2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https://www.hsb.se/stockholm/medlem/bostadsrattsforening/stammoordforande/digital-stamma/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765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ENKÄT under pandemin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15372-B2A1-41C7-A005-136EFBB6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Skickades 8 juli</a:t>
            </a:r>
          </a:p>
          <a:p>
            <a:r>
              <a:rPr lang="sv-SE" dirty="0"/>
              <a:t>Till </a:t>
            </a:r>
            <a:r>
              <a:rPr lang="sv-SE" dirty="0" err="1"/>
              <a:t>ordf</a:t>
            </a:r>
            <a:r>
              <a:rPr lang="sv-SE" dirty="0"/>
              <a:t> i 332 brf</a:t>
            </a:r>
          </a:p>
          <a:p>
            <a:r>
              <a:rPr lang="sv-SE" dirty="0"/>
              <a:t>75 svar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ställde </a:t>
            </a:r>
            <a:r>
              <a:rPr lang="sv-SE" dirty="0" err="1"/>
              <a:t>bla</a:t>
            </a:r>
            <a:r>
              <a:rPr lang="sv-SE" dirty="0"/>
              <a:t> frågor om stämmornas genomförande</a:t>
            </a:r>
          </a:p>
        </p:txBody>
      </p:sp>
    </p:spTree>
    <p:extLst>
      <p:ext uri="{BB962C8B-B14F-4D97-AF65-F5344CB8AC3E}">
        <p14:creationId xmlns:p14="http://schemas.microsoft.com/office/powerpoint/2010/main" val="3156405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ENKÄT under pandemin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15372-B2A1-41C7-A005-136EFBB6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Vart genomfördes stämmorna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193BBEE2-FA8D-4942-B69B-036268E6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93056"/>
              </p:ext>
            </p:extLst>
          </p:nvPr>
        </p:nvGraphicFramePr>
        <p:xfrm>
          <a:off x="323528" y="2852936"/>
          <a:ext cx="8496945" cy="286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1631219413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9301802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299883827"/>
                    </a:ext>
                  </a:extLst>
                </a:gridCol>
              </a:tblGrid>
              <a:tr h="716136">
                <a:tc>
                  <a:txBody>
                    <a:bodyPr/>
                    <a:lstStyle/>
                    <a:p>
                      <a:r>
                        <a:rPr lang="sv-SE" sz="3200" dirty="0"/>
                        <a:t>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61247"/>
                  </a:ext>
                </a:extLst>
              </a:tr>
              <a:tr h="716136">
                <a:tc>
                  <a:txBody>
                    <a:bodyPr/>
                    <a:lstStyle/>
                    <a:p>
                      <a:r>
                        <a:rPr lang="sv-SE" sz="3200" dirty="0"/>
                        <a:t>Utomhus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39343"/>
                  </a:ext>
                </a:extLst>
              </a:tr>
              <a:tr h="716136">
                <a:tc>
                  <a:txBody>
                    <a:bodyPr/>
                    <a:lstStyle/>
                    <a:p>
                      <a:r>
                        <a:rPr lang="sv-SE" sz="3200" dirty="0"/>
                        <a:t>I annan lokal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95537"/>
                  </a:ext>
                </a:extLst>
              </a:tr>
              <a:tr h="716136">
                <a:tc>
                  <a:txBody>
                    <a:bodyPr/>
                    <a:lstStyle/>
                    <a:p>
                      <a:r>
                        <a:rPr lang="sv-SE" sz="3200" dirty="0"/>
                        <a:t>Föreningslokal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6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63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718009"/>
          </a:xfrm>
        </p:spPr>
        <p:txBody>
          <a:bodyPr/>
          <a:lstStyle/>
          <a:p>
            <a:r>
              <a:rPr lang="sv-SE" dirty="0"/>
              <a:t>ENKÄT under pandemin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15372-B2A1-41C7-A005-136EFBB6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1700808"/>
            <a:ext cx="8015609" cy="475252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Hur många deltog:</a:t>
            </a:r>
          </a:p>
          <a:p>
            <a:pPr marL="0" indent="0">
              <a:buNone/>
            </a:pPr>
            <a:r>
              <a:rPr lang="sv-SE" dirty="0"/>
              <a:t>1, Fler deltagar-80% hade </a:t>
            </a:r>
            <a:r>
              <a:rPr lang="sv-SE" dirty="0" err="1"/>
              <a:t>hade</a:t>
            </a:r>
            <a:r>
              <a:rPr lang="sv-SE" dirty="0"/>
              <a:t>  poströstning </a:t>
            </a:r>
            <a:r>
              <a:rPr lang="sv-SE" dirty="0" err="1"/>
              <a:t>ellr</a:t>
            </a:r>
            <a:r>
              <a:rPr lang="sv-SE" dirty="0"/>
              <a:t> digital närvaro</a:t>
            </a:r>
          </a:p>
          <a:p>
            <a:pPr marL="0" indent="0">
              <a:buNone/>
            </a:pPr>
            <a:r>
              <a:rPr lang="sv-SE" dirty="0"/>
              <a:t>2, Färre deltagare endast fysisk närvaro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193BBEE2-FA8D-4942-B69B-036268E6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60186"/>
              </p:ext>
            </p:extLst>
          </p:nvPr>
        </p:nvGraphicFramePr>
        <p:xfrm>
          <a:off x="1187624" y="3861048"/>
          <a:ext cx="698477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1631219413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39301802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sv-S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Antal BRF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6124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sv-SE" sz="3200" dirty="0"/>
                        <a:t>Färre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3934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sv-SE" sz="3200" dirty="0"/>
                        <a:t>Oförändrat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9553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sv-SE" sz="3200" dirty="0"/>
                        <a:t>Fler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6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40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718009"/>
          </a:xfrm>
        </p:spPr>
        <p:txBody>
          <a:bodyPr/>
          <a:lstStyle/>
          <a:p>
            <a:r>
              <a:rPr lang="sv-SE" dirty="0"/>
              <a:t>ENKÄT under pandemin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15372-B2A1-41C7-A005-136EFBB6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1700808"/>
            <a:ext cx="8015609" cy="475252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Hur genomförde ni er stämma, anges i procent,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193BBEE2-FA8D-4942-B69B-036268E6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57206"/>
              </p:ext>
            </p:extLst>
          </p:nvPr>
        </p:nvGraphicFramePr>
        <p:xfrm>
          <a:off x="323528" y="2418816"/>
          <a:ext cx="8568952" cy="377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741">
                  <a:extLst>
                    <a:ext uri="{9D8B030D-6E8A-4147-A177-3AD203B41FA5}">
                      <a16:colId xmlns:a16="http://schemas.microsoft.com/office/drawing/2014/main" val="1631219413"/>
                    </a:ext>
                  </a:extLst>
                </a:gridCol>
                <a:gridCol w="2915211">
                  <a:extLst>
                    <a:ext uri="{9D8B030D-6E8A-4147-A177-3AD203B41FA5}">
                      <a16:colId xmlns:a16="http://schemas.microsoft.com/office/drawing/2014/main" val="393018021"/>
                    </a:ext>
                  </a:extLst>
                </a:gridCol>
              </a:tblGrid>
              <a:tr h="499287">
                <a:tc>
                  <a:txBody>
                    <a:bodyPr/>
                    <a:lstStyle/>
                    <a:p>
                      <a:r>
                        <a:rPr lang="sv-SE" sz="2800" dirty="0"/>
                        <a:t>Enbart fysiskt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61,2%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61247"/>
                  </a:ext>
                </a:extLst>
              </a:tr>
              <a:tr h="527212">
                <a:tc>
                  <a:txBody>
                    <a:bodyPr/>
                    <a:lstStyle/>
                    <a:p>
                      <a:r>
                        <a:rPr lang="sv-SE" sz="2800" dirty="0"/>
                        <a:t>Fysiskt och digitalt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39343"/>
                  </a:ext>
                </a:extLst>
              </a:tr>
              <a:tr h="909577">
                <a:tc>
                  <a:txBody>
                    <a:bodyPr/>
                    <a:lstStyle/>
                    <a:p>
                      <a:r>
                        <a:rPr lang="sv-SE" sz="2800" dirty="0"/>
                        <a:t>Fysiskt, digitalt och poströstning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95537"/>
                  </a:ext>
                </a:extLst>
              </a:tr>
              <a:tr h="909577">
                <a:tc>
                  <a:txBody>
                    <a:bodyPr/>
                    <a:lstStyle/>
                    <a:p>
                      <a:r>
                        <a:rPr lang="sv-SE" sz="2800" dirty="0"/>
                        <a:t>Poströstning och fysisk närvaro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16,1%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68526"/>
                  </a:ext>
                </a:extLst>
              </a:tr>
              <a:tr h="909577">
                <a:tc>
                  <a:txBody>
                    <a:bodyPr/>
                    <a:lstStyle/>
                    <a:p>
                      <a:r>
                        <a:rPr lang="sv-SE" sz="2800" dirty="0"/>
                        <a:t>Poströstning utan fysisk närvaro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12,9%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9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31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646001"/>
          </a:xfrm>
        </p:spPr>
        <p:txBody>
          <a:bodyPr/>
          <a:lstStyle/>
          <a:p>
            <a:r>
              <a:rPr lang="sv-SE" dirty="0"/>
              <a:t>Nästa distrikts aktivitet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F23EC8D-AB97-41BC-9B47-9DCD6460F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762556"/>
              </p:ext>
            </p:extLst>
          </p:nvPr>
        </p:nvGraphicFramePr>
        <p:xfrm>
          <a:off x="467544" y="1628800"/>
          <a:ext cx="8356056" cy="4615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838">
                  <a:extLst>
                    <a:ext uri="{9D8B030D-6E8A-4147-A177-3AD203B41FA5}">
                      <a16:colId xmlns:a16="http://schemas.microsoft.com/office/drawing/2014/main" val="676130258"/>
                    </a:ext>
                  </a:extLst>
                </a:gridCol>
                <a:gridCol w="1933658">
                  <a:extLst>
                    <a:ext uri="{9D8B030D-6E8A-4147-A177-3AD203B41FA5}">
                      <a16:colId xmlns:a16="http://schemas.microsoft.com/office/drawing/2014/main" val="1838329806"/>
                    </a:ext>
                  </a:extLst>
                </a:gridCol>
                <a:gridCol w="3891560">
                  <a:extLst>
                    <a:ext uri="{9D8B030D-6E8A-4147-A177-3AD203B41FA5}">
                      <a16:colId xmlns:a16="http://schemas.microsoft.com/office/drawing/2014/main" val="1141192212"/>
                    </a:ext>
                  </a:extLst>
                </a:gridCol>
              </a:tblGrid>
              <a:tr h="725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 april</a:t>
                      </a:r>
                      <a:endParaRPr lang="sv-SE" sz="2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18:30-20.00</a:t>
                      </a:r>
                      <a:endParaRPr lang="sv-SE" sz="2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Fastighetsägaransvar </a:t>
                      </a:r>
                      <a:endParaRPr lang="sv-SE" sz="2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464850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26 maj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18:00-19:30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Ekonomiska risker i BRF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915850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25 augusti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18:00-20:30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Ordf. /Sekreterare i samverkan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283785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22 september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18:00-20:30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Grundkurs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56217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22 oktober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18:00-19:30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Energikväll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91859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18 november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 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Distriktsstämma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730694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9 december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>
                          <a:effectLst/>
                        </a:rPr>
                        <a:t>18:00-19:30</a:t>
                      </a:r>
                      <a:endParaRPr lang="sv-S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400" kern="50" dirty="0">
                          <a:effectLst/>
                        </a:rPr>
                        <a:t>Investering/underhåll i BRF</a:t>
                      </a:r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94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87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KURSER-seminarier DIGITALT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15372-B2A1-41C7-A005-136EFBB6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0" y="2132856"/>
            <a:ext cx="8823599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>
                <a:hlinkClick r:id="rId2"/>
              </a:rPr>
              <a:t>https://www.hsb.se/stockholm/medlem/bostadsrattsforening/utbildning/digitala-kurser/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fontAlgn="base"/>
            <a:r>
              <a:rPr lang="sv-SE" dirty="0"/>
              <a:t>De </a:t>
            </a:r>
            <a:r>
              <a:rPr lang="sv-SE" dirty="0" err="1"/>
              <a:t>webbinarier</a:t>
            </a:r>
            <a:r>
              <a:rPr lang="sv-SE" dirty="0"/>
              <a:t> som du kan se i efterhand hittar du i </a:t>
            </a:r>
            <a:r>
              <a:rPr lang="sv-SE" b="1" dirty="0">
                <a:hlinkClick r:id="rId3"/>
              </a:rPr>
              <a:t>HSB Stockholms kanal på YouTube</a:t>
            </a:r>
            <a:r>
              <a:rPr lang="sv-SE" dirty="0"/>
              <a:t>. Där kan du se i din egen takt och vid det tillfälle som passar dig.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1A16CAA-CE28-4F15-8926-E1908D6E0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3222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EFD02A5-3191-4732-9E32-C5FB5E4324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253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6D7943BF-1CF9-4DFC-A676-C5196E688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185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9738D37E-E6B5-4414-8813-61AB39E2E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1165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A93C05F7-4E9A-4F76-8FB9-DF4513D50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479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2C30E87F-EE15-4358-9D61-39B56417B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206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CC86DFEA-0B19-411C-97AF-5C54654473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892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334F3E2-9DC2-49CA-BE7D-EC2B044D7F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1577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756C8461-B0BD-440B-B628-4AA1008393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2263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72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38D593B8-A644-4965-B24B-70AC86C51A45}"/>
              </a:ext>
            </a:extLst>
          </p:cNvPr>
          <p:cNvCxnSpPr>
            <a:cxnSpLocks/>
          </p:cNvCxnSpPr>
          <p:nvPr/>
        </p:nvCxnSpPr>
        <p:spPr>
          <a:xfrm>
            <a:off x="4496513" y="2659930"/>
            <a:ext cx="38416" cy="3232853"/>
          </a:xfrm>
          <a:prstGeom prst="line">
            <a:avLst/>
          </a:prstGeom>
          <a:ln>
            <a:solidFill>
              <a:srgbClr val="B5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28D4E7F-1E05-4C72-A7DA-DDCEDD184FA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246897" y="4954318"/>
            <a:ext cx="592887" cy="0"/>
          </a:xfrm>
          <a:prstGeom prst="line">
            <a:avLst/>
          </a:prstGeom>
          <a:ln>
            <a:solidFill>
              <a:srgbClr val="B5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887161E-F091-403D-9904-8FCD449EF7D1}"/>
              </a:ext>
            </a:extLst>
          </p:cNvPr>
          <p:cNvCxnSpPr/>
          <p:nvPr/>
        </p:nvCxnSpPr>
        <p:spPr>
          <a:xfrm>
            <a:off x="4193939" y="3214673"/>
            <a:ext cx="609710" cy="0"/>
          </a:xfrm>
          <a:prstGeom prst="line">
            <a:avLst/>
          </a:prstGeom>
          <a:ln>
            <a:solidFill>
              <a:srgbClr val="B5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312C8560-9AA5-43D5-8421-AB90785432C2}"/>
              </a:ext>
            </a:extLst>
          </p:cNvPr>
          <p:cNvCxnSpPr/>
          <p:nvPr/>
        </p:nvCxnSpPr>
        <p:spPr>
          <a:xfrm>
            <a:off x="4230074" y="4072219"/>
            <a:ext cx="609710" cy="0"/>
          </a:xfrm>
          <a:prstGeom prst="line">
            <a:avLst/>
          </a:prstGeom>
          <a:ln>
            <a:solidFill>
              <a:srgbClr val="B5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0D8FAEB0-023E-45EF-A831-BCD026150E4F}"/>
              </a:ext>
            </a:extLst>
          </p:cNvPr>
          <p:cNvSpPr/>
          <p:nvPr/>
        </p:nvSpPr>
        <p:spPr>
          <a:xfrm>
            <a:off x="3380432" y="1990207"/>
            <a:ext cx="2308994" cy="731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MEDLEMSCHEF</a:t>
            </a:r>
          </a:p>
          <a:p>
            <a:pPr algn="ctr"/>
            <a:r>
              <a:rPr lang="sv-SE" sz="1300" dirty="0">
                <a:solidFill>
                  <a:schemeClr val="bg1"/>
                </a:solidFill>
              </a:rPr>
              <a:t>Jonas Palmberg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4FC8891-4B5C-4C9E-99A2-261A43D66AB3}"/>
              </a:ext>
            </a:extLst>
          </p:cNvPr>
          <p:cNvSpPr/>
          <p:nvPr/>
        </p:nvSpPr>
        <p:spPr>
          <a:xfrm>
            <a:off x="1895016" y="3707276"/>
            <a:ext cx="2351881" cy="67097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OMBUDSMAN</a:t>
            </a:r>
          </a:p>
          <a:p>
            <a:pPr algn="ctr"/>
            <a:r>
              <a:rPr lang="sv-SE" sz="1300" dirty="0">
                <a:solidFill>
                  <a:schemeClr val="bg1"/>
                </a:solidFill>
              </a:rPr>
              <a:t>Igor Videla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4D9751-590E-426A-BFFA-22600E324BAE}"/>
              </a:ext>
            </a:extLst>
          </p:cNvPr>
          <p:cNvSpPr/>
          <p:nvPr/>
        </p:nvSpPr>
        <p:spPr>
          <a:xfrm>
            <a:off x="4772987" y="3678229"/>
            <a:ext cx="2239124" cy="7000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LEDAMOTSSPECIALIST</a:t>
            </a:r>
          </a:p>
          <a:p>
            <a:pPr algn="ctr"/>
            <a:r>
              <a:rPr lang="sv-SE" sz="1300" dirty="0">
                <a:solidFill>
                  <a:schemeClr val="bg1"/>
                </a:solidFill>
              </a:rPr>
              <a:t>Oskar Nygren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0B1B3CC-7884-4680-9FB9-57D8CB5B8040}"/>
              </a:ext>
            </a:extLst>
          </p:cNvPr>
          <p:cNvSpPr/>
          <p:nvPr/>
        </p:nvSpPr>
        <p:spPr>
          <a:xfrm>
            <a:off x="4786368" y="2849527"/>
            <a:ext cx="2207899" cy="6646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LEDAMOTSSPECIALIST</a:t>
            </a:r>
          </a:p>
          <a:p>
            <a:pPr algn="ctr"/>
            <a:r>
              <a:rPr lang="sv-SE" sz="1300" dirty="0">
                <a:solidFill>
                  <a:schemeClr val="bg1"/>
                </a:solidFill>
              </a:rPr>
              <a:t>Marie Norgren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3C33D9B-8D90-4717-91E5-012215A26E84}"/>
              </a:ext>
            </a:extLst>
          </p:cNvPr>
          <p:cNvSpPr/>
          <p:nvPr/>
        </p:nvSpPr>
        <p:spPr>
          <a:xfrm>
            <a:off x="1895016" y="2854303"/>
            <a:ext cx="2351881" cy="65985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OMBUDSMAN</a:t>
            </a:r>
          </a:p>
          <a:p>
            <a:pPr algn="ctr"/>
            <a:r>
              <a:rPr lang="sv-SE" sz="1300" dirty="0">
                <a:solidFill>
                  <a:schemeClr val="bg1"/>
                </a:solidFill>
              </a:rPr>
              <a:t>Hans Jansson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677BE07-3374-41E6-BD83-DF5DB5A7452B}"/>
              </a:ext>
            </a:extLst>
          </p:cNvPr>
          <p:cNvSpPr/>
          <p:nvPr/>
        </p:nvSpPr>
        <p:spPr>
          <a:xfrm>
            <a:off x="1870633" y="4594278"/>
            <a:ext cx="2376264" cy="72008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OMBUDSMAN</a:t>
            </a:r>
          </a:p>
          <a:p>
            <a:pPr algn="ctr"/>
            <a:r>
              <a:rPr lang="sv-SE" sz="1300" b="1" dirty="0">
                <a:solidFill>
                  <a:schemeClr val="bg1"/>
                </a:solidFill>
              </a:rPr>
              <a:t>Fred Åkesson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F88D407-EDC6-4EA4-94AE-B8CE2EAB27AB}"/>
              </a:ext>
            </a:extLst>
          </p:cNvPr>
          <p:cNvSpPr/>
          <p:nvPr/>
        </p:nvSpPr>
        <p:spPr>
          <a:xfrm>
            <a:off x="4746129" y="4576275"/>
            <a:ext cx="2248137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MEDLEMSSPECIALIST</a:t>
            </a:r>
            <a:br>
              <a:rPr lang="sv-SE" sz="1300" b="1" dirty="0">
                <a:solidFill>
                  <a:schemeClr val="bg1"/>
                </a:solidFill>
              </a:rPr>
            </a:br>
            <a:r>
              <a:rPr lang="sv-SE" sz="1300" dirty="0">
                <a:solidFill>
                  <a:schemeClr val="bg1"/>
                </a:solidFill>
              </a:rPr>
              <a:t>Annika Blomberg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8F1B25B-1D87-4A3C-8D5E-46D52588711F}"/>
              </a:ext>
            </a:extLst>
          </p:cNvPr>
          <p:cNvCxnSpPr>
            <a:cxnSpLocks/>
          </p:cNvCxnSpPr>
          <p:nvPr/>
        </p:nvCxnSpPr>
        <p:spPr>
          <a:xfrm>
            <a:off x="4246547" y="5892783"/>
            <a:ext cx="745582" cy="0"/>
          </a:xfrm>
          <a:prstGeom prst="line">
            <a:avLst/>
          </a:prstGeom>
          <a:ln>
            <a:solidFill>
              <a:srgbClr val="B5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D9B2A100-2FCE-4473-AB32-091185B676D0}"/>
              </a:ext>
            </a:extLst>
          </p:cNvPr>
          <p:cNvSpPr/>
          <p:nvPr/>
        </p:nvSpPr>
        <p:spPr>
          <a:xfrm>
            <a:off x="1870633" y="5527840"/>
            <a:ext cx="2392737" cy="67097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MEDLEMSKOORDINATOR</a:t>
            </a:r>
          </a:p>
          <a:p>
            <a:pPr algn="ctr"/>
            <a:r>
              <a:rPr lang="sv-SE" sz="1300" b="1" dirty="0">
                <a:solidFill>
                  <a:schemeClr val="bg1"/>
                </a:solidFill>
              </a:rPr>
              <a:t>Elin Petersson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242DCF9-632F-4E6A-8F2C-47815A129270}"/>
              </a:ext>
            </a:extLst>
          </p:cNvPr>
          <p:cNvSpPr/>
          <p:nvPr/>
        </p:nvSpPr>
        <p:spPr>
          <a:xfrm>
            <a:off x="4789459" y="5498793"/>
            <a:ext cx="2239123" cy="7000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bg1"/>
                </a:solidFill>
              </a:rPr>
              <a:t>MEDLEMSSPECIALIST</a:t>
            </a:r>
            <a:br>
              <a:rPr lang="sv-SE" sz="1300" b="1" dirty="0">
                <a:solidFill>
                  <a:schemeClr val="bg1"/>
                </a:solidFill>
              </a:rPr>
            </a:br>
            <a:r>
              <a:rPr lang="sv-SE" sz="1300" dirty="0">
                <a:solidFill>
                  <a:schemeClr val="bg1"/>
                </a:solidFill>
              </a:rPr>
              <a:t>Sofie Norbäck</a:t>
            </a:r>
          </a:p>
        </p:txBody>
      </p:sp>
      <p:pic>
        <p:nvPicPr>
          <p:cNvPr id="32" name="Picture 5" descr="Igor Videla">
            <a:extLst>
              <a:ext uri="{FF2B5EF4-FFF2-40B4-BE49-F238E27FC236}">
                <a16:creationId xmlns:a16="http://schemas.microsoft.com/office/drawing/2014/main" id="{3B274213-A22B-49EE-9FE9-82E42977E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2884" r="25088" b="7600"/>
          <a:stretch/>
        </p:blipFill>
        <p:spPr bwMode="auto">
          <a:xfrm>
            <a:off x="1322172" y="3181842"/>
            <a:ext cx="706720" cy="8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ans Jansson">
            <a:extLst>
              <a:ext uri="{FF2B5EF4-FFF2-40B4-BE49-F238E27FC236}">
                <a16:creationId xmlns:a16="http://schemas.microsoft.com/office/drawing/2014/main" id="{08553942-73A8-425A-B7B7-84B83813E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1" r="16000"/>
          <a:stretch/>
        </p:blipFill>
        <p:spPr bwMode="auto">
          <a:xfrm>
            <a:off x="1317763" y="2143667"/>
            <a:ext cx="706720" cy="8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Fred Åkesson">
            <a:extLst>
              <a:ext uri="{FF2B5EF4-FFF2-40B4-BE49-F238E27FC236}">
                <a16:creationId xmlns:a16="http://schemas.microsoft.com/office/drawing/2014/main" id="{DABE0351-E1A3-4FC1-A398-8E5E3699D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r="25175" b="15652"/>
          <a:stretch/>
        </p:blipFill>
        <p:spPr bwMode="auto">
          <a:xfrm>
            <a:off x="1317763" y="4251699"/>
            <a:ext cx="706720" cy="8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E9B632D0-B6C9-4C0B-8094-7B19C06CB3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11" r="33532" b="13187"/>
          <a:stretch/>
        </p:blipFill>
        <p:spPr>
          <a:xfrm>
            <a:off x="6891590" y="4257217"/>
            <a:ext cx="706720" cy="943559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2D0B7EFB-D292-451F-A6BB-E3F0AD46A3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91" r="9357" b="13187"/>
          <a:stretch/>
        </p:blipFill>
        <p:spPr>
          <a:xfrm>
            <a:off x="6891590" y="5394526"/>
            <a:ext cx="706720" cy="937606"/>
          </a:xfrm>
          <a:prstGeom prst="rect">
            <a:avLst/>
          </a:prstGeom>
        </p:spPr>
      </p:pic>
      <p:pic>
        <p:nvPicPr>
          <p:cNvPr id="38" name="Platshållare för innehåll 5">
            <a:extLst>
              <a:ext uri="{FF2B5EF4-FFF2-40B4-BE49-F238E27FC236}">
                <a16:creationId xmlns:a16="http://schemas.microsoft.com/office/drawing/2014/main" id="{A3C32686-BC87-4081-9A12-61085D505D0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2820" r="23334" b="39769"/>
          <a:stretch/>
        </p:blipFill>
        <p:spPr>
          <a:xfrm>
            <a:off x="6891590" y="2071366"/>
            <a:ext cx="706720" cy="943559"/>
          </a:xfrm>
          <a:prstGeom prst="rect">
            <a:avLst/>
          </a:prstGeom>
        </p:spPr>
      </p:pic>
      <p:sp>
        <p:nvSpPr>
          <p:cNvPr id="39" name="Rubrik 1">
            <a:extLst>
              <a:ext uri="{FF2B5EF4-FFF2-40B4-BE49-F238E27FC236}">
                <a16:creationId xmlns:a16="http://schemas.microsoft.com/office/drawing/2014/main" id="{2E65B18A-B19C-410F-9D4F-994A763C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</p:spPr>
        <p:txBody>
          <a:bodyPr/>
          <a:lstStyle/>
          <a:p>
            <a:r>
              <a:rPr lang="sv-SE" dirty="0"/>
              <a:t>Medlemsavdelningen</a:t>
            </a:r>
            <a:br>
              <a:rPr lang="sv-SE" dirty="0"/>
            </a:br>
            <a:endParaRPr lang="sv-SE" dirty="0"/>
          </a:p>
        </p:txBody>
      </p:sp>
      <p:pic>
        <p:nvPicPr>
          <p:cNvPr id="3" name="Bildobjekt 2" descr="En bild som visar person, man, inomhus, glasögon&#10;&#10;Automatiskt genererad beskrivning">
            <a:extLst>
              <a:ext uri="{FF2B5EF4-FFF2-40B4-BE49-F238E27FC236}">
                <a16:creationId xmlns:a16="http://schemas.microsoft.com/office/drawing/2014/main" id="{A8A86F20-29C5-4184-83F6-C7C855F7D3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7246" r="10829" b="25515"/>
          <a:stretch/>
        </p:blipFill>
        <p:spPr>
          <a:xfrm>
            <a:off x="5359900" y="1676377"/>
            <a:ext cx="706720" cy="912957"/>
          </a:xfrm>
          <a:prstGeom prst="rect">
            <a:avLst/>
          </a:prstGeom>
        </p:spPr>
      </p:pic>
      <p:pic>
        <p:nvPicPr>
          <p:cNvPr id="16" name="Bildobjekt 15" descr="En bild som visar person, man, vägg, glasögon&#10;&#10;Automatiskt genererad beskrivning">
            <a:extLst>
              <a:ext uri="{FF2B5EF4-FFF2-40B4-BE49-F238E27FC236}">
                <a16:creationId xmlns:a16="http://schemas.microsoft.com/office/drawing/2014/main" id="{3B251FCE-9AF6-4AE5-BE78-8793AFC8A68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8239" r="15859" b="21546"/>
          <a:stretch/>
        </p:blipFill>
        <p:spPr>
          <a:xfrm>
            <a:off x="6891590" y="3179771"/>
            <a:ext cx="675521" cy="891334"/>
          </a:xfrm>
          <a:prstGeom prst="rect">
            <a:avLst/>
          </a:prstGeom>
        </p:spPr>
      </p:pic>
      <p:pic>
        <p:nvPicPr>
          <p:cNvPr id="27" name="Bildobjekt 26" descr="En bild som visar utomhus, träd, person, mark&#10;&#10;Beskrivning genererad med mycket hög exakthet">
            <a:extLst>
              <a:ext uri="{FF2B5EF4-FFF2-40B4-BE49-F238E27FC236}">
                <a16:creationId xmlns:a16="http://schemas.microsoft.com/office/drawing/2014/main" id="{8F23E2FD-339D-4D19-8A8A-6F1313A4260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16770" r="38932" b="52726"/>
          <a:stretch/>
        </p:blipFill>
        <p:spPr>
          <a:xfrm>
            <a:off x="1287377" y="5394526"/>
            <a:ext cx="737105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6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41F56-2CC6-417E-A141-71CAF9C5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982663"/>
            <a:ext cx="8016875" cy="1798265"/>
          </a:xfrm>
        </p:spPr>
        <p:txBody>
          <a:bodyPr/>
          <a:lstStyle/>
          <a:p>
            <a:r>
              <a:rPr lang="sv-SE" dirty="0"/>
              <a:t>FRÅGOR?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7BC887-3C34-4000-BD53-919C277D0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67600" y="6551613"/>
            <a:ext cx="1439863" cy="180975"/>
          </a:xfrm>
        </p:spPr>
        <p:txBody>
          <a:bodyPr/>
          <a:lstStyle/>
          <a:p>
            <a:fld id="{C6DA57AF-7A56-4F27-BB8D-63F2C93CCFAC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883650-0344-40DC-8942-D82774291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-4375248"/>
            <a:ext cx="15481720" cy="112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arknad\Bilder &amp; Grafik\Genrebilder\Människor\bord med boc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7" name="Rektangel med rundade hörn 6"/>
          <p:cNvSpPr/>
          <p:nvPr/>
        </p:nvSpPr>
        <p:spPr>
          <a:xfrm>
            <a:off x="-180528" y="0"/>
            <a:ext cx="5184576" cy="14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	</a:t>
            </a:r>
          </a:p>
          <a:p>
            <a:r>
              <a:rPr lang="sv-SE" dirty="0"/>
              <a:t>		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47336" cy="864096"/>
          </a:xfrm>
        </p:spPr>
        <p:txBody>
          <a:bodyPr/>
          <a:lstStyle/>
          <a:p>
            <a:r>
              <a:rPr lang="sv-SE" sz="4000" dirty="0">
                <a:solidFill>
                  <a:schemeClr val="bg1"/>
                </a:solidFill>
              </a:rPr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182125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B7BDA-892D-47C5-B706-E1BBE894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Åtta sätt att genomföra stämma under pandemin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099575-AEF9-4E49-AC2B-C277608C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Fysisk stämma</a:t>
            </a:r>
          </a:p>
          <a:p>
            <a:r>
              <a:rPr lang="sv-SE" dirty="0"/>
              <a:t>Fysisk stämma med poströstning</a:t>
            </a:r>
          </a:p>
          <a:p>
            <a:r>
              <a:rPr lang="sv-SE" dirty="0"/>
              <a:t>Fysisk stämma med digital närvaromöjlighet</a:t>
            </a:r>
          </a:p>
          <a:p>
            <a:r>
              <a:rPr lang="sv-SE" dirty="0"/>
              <a:t>Fysisk stämma med digital närvarorätt och poströstningsmöjlighet</a:t>
            </a:r>
          </a:p>
          <a:p>
            <a:r>
              <a:rPr lang="sv-SE" dirty="0"/>
              <a:t>Poströstningsstämma </a:t>
            </a:r>
          </a:p>
          <a:p>
            <a:r>
              <a:rPr lang="sv-SE" dirty="0"/>
              <a:t>Digital stämma</a:t>
            </a:r>
          </a:p>
          <a:p>
            <a:r>
              <a:rPr lang="sv-SE" dirty="0"/>
              <a:t>Digital stämma med poströstningsmöjlighet</a:t>
            </a:r>
          </a:p>
          <a:p>
            <a:r>
              <a:rPr lang="sv-SE" dirty="0"/>
              <a:t>Per Capsulam stämma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86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Ordförande på föreningsstämma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En uppskattad HSB-tjänst</a:t>
            </a:r>
          </a:p>
          <a:p>
            <a:r>
              <a:rPr lang="sv-SE" dirty="0"/>
              <a:t> Brf beställer </a:t>
            </a:r>
            <a:r>
              <a:rPr lang="sv-SE"/>
              <a:t>ca 250-300 </a:t>
            </a:r>
            <a:r>
              <a:rPr lang="sv-SE" dirty="0"/>
              <a:t>ordförandeuppdrag/år</a:t>
            </a:r>
          </a:p>
          <a:p>
            <a:r>
              <a:rPr lang="sv-SE" dirty="0"/>
              <a:t> I tjänsten ingår att:</a:t>
            </a:r>
          </a:p>
          <a:p>
            <a:pPr>
              <a:buNone/>
            </a:pPr>
            <a:r>
              <a:rPr lang="sv-SE" dirty="0"/>
              <a:t>    -läsa in sig på stämmohandlingar</a:t>
            </a:r>
          </a:p>
          <a:p>
            <a:pPr>
              <a:buNone/>
            </a:pPr>
            <a:r>
              <a:rPr lang="sv-SE" dirty="0"/>
              <a:t>    -leda stämman</a:t>
            </a:r>
          </a:p>
          <a:p>
            <a:pPr>
              <a:buNone/>
            </a:pPr>
            <a:r>
              <a:rPr lang="sv-SE" dirty="0"/>
              <a:t>    -justera protokollet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A311C8F1-D393-44D9-8EED-F2BB93E2C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4224085" cy="3015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Tillfällig 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1770745"/>
            <a:ext cx="6480720" cy="4682591"/>
          </a:xfrm>
        </p:spPr>
        <p:txBody>
          <a:bodyPr>
            <a:normAutofit/>
          </a:bodyPr>
          <a:lstStyle/>
          <a:p>
            <a:pPr>
              <a:buNone/>
            </a:pPr>
            <a:endParaRPr lang="sv-SE" dirty="0"/>
          </a:p>
          <a:p>
            <a:r>
              <a:rPr lang="sv-SE" dirty="0"/>
              <a:t> Tillfällig lag tom 2021-12-31</a:t>
            </a:r>
          </a:p>
          <a:p>
            <a:r>
              <a:rPr lang="sv-SE" dirty="0"/>
              <a:t> Stämmors genomförande</a:t>
            </a:r>
          </a:p>
          <a:p>
            <a:r>
              <a:rPr lang="sv-SE" dirty="0"/>
              <a:t> Poströstning</a:t>
            </a:r>
          </a:p>
          <a:p>
            <a:r>
              <a:rPr lang="sv-SE" dirty="0"/>
              <a:t> Digital hybridstämma </a:t>
            </a:r>
          </a:p>
          <a:p>
            <a:r>
              <a:rPr lang="sv-SE" dirty="0"/>
              <a:t> Utökad fullmakt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75" y="1556792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Poströstningsstämma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Poströstningsformulär</a:t>
            </a:r>
          </a:p>
          <a:p>
            <a:r>
              <a:rPr lang="sv-SE" dirty="0"/>
              <a:t>Medlemmar deltar fysiskt/digitalt</a:t>
            </a:r>
          </a:p>
          <a:p>
            <a:r>
              <a:rPr lang="sv-SE" dirty="0"/>
              <a:t>Ordförande, sekreterare o justerare/rösträknare träffas</a:t>
            </a:r>
          </a:p>
          <a:p>
            <a:r>
              <a:rPr lang="sv-SE" dirty="0"/>
              <a:t>Röstlängd upprättas</a:t>
            </a:r>
          </a:p>
          <a:p>
            <a:r>
              <a:rPr lang="sv-SE" dirty="0"/>
              <a:t>Poströster räknas o förs in i protokollet</a:t>
            </a:r>
          </a:p>
          <a:p>
            <a:r>
              <a:rPr lang="sv-SE" dirty="0"/>
              <a:t>Kan ta lång tid att räkna röster</a:t>
            </a:r>
          </a:p>
          <a:p>
            <a:r>
              <a:rPr lang="sv-SE" dirty="0"/>
              <a:t>Poströst kan underkännas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48880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2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 Poströstningsstämma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Föreningens revisor bör medverka</a:t>
            </a:r>
          </a:p>
          <a:p>
            <a:r>
              <a:rPr lang="sv-SE" dirty="0"/>
              <a:t>Ordförande, sekreterare justerare/rösträknare bestäms innan</a:t>
            </a:r>
          </a:p>
          <a:p>
            <a:r>
              <a:rPr lang="sv-SE" dirty="0"/>
              <a:t> Beslut i de flesta fall genom enkel majoritet av poströsterna</a:t>
            </a:r>
          </a:p>
          <a:p>
            <a:r>
              <a:rPr lang="sv-SE" dirty="0"/>
              <a:t> En fråga skall anstå till fortsatt stämma om 10% av medlemmarna i BRF kryssar i detta i formuläret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405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224" y="620688"/>
            <a:ext cx="8017200" cy="1150057"/>
          </a:xfrm>
        </p:spPr>
        <p:txBody>
          <a:bodyPr/>
          <a:lstStyle/>
          <a:p>
            <a:r>
              <a:rPr lang="sv-SE" dirty="0"/>
              <a:t>Poströstningsstämma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7" y="2132856"/>
            <a:ext cx="6480720" cy="4320480"/>
          </a:xfrm>
        </p:spPr>
        <p:txBody>
          <a:bodyPr>
            <a:normAutofit/>
          </a:bodyPr>
          <a:lstStyle/>
          <a:p>
            <a:r>
              <a:rPr lang="sv-SE" dirty="0"/>
              <a:t>  HSB Mall poströstning</a:t>
            </a:r>
          </a:p>
          <a:p>
            <a:r>
              <a:rPr lang="sv-SE" dirty="0"/>
              <a:t>  Protokollsmall</a:t>
            </a:r>
          </a:p>
          <a:p>
            <a:r>
              <a:rPr lang="sv-SE" dirty="0"/>
              <a:t>  Anpassning till BRFs dagordning</a:t>
            </a:r>
          </a:p>
          <a:p>
            <a:r>
              <a:rPr lang="sv-SE" dirty="0"/>
              <a:t>  Personval samt beslut gällande motioner kan komplicera ett poströstningsförfarande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D16504-EFE3-479F-8D06-BD16D7C9B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29" y="1770745"/>
            <a:ext cx="21110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399"/>
      </p:ext>
    </p:extLst>
  </p:cSld>
  <p:clrMapOvr>
    <a:masterClrMapping/>
  </p:clrMapOvr>
</p:sld>
</file>

<file path=ppt/theme/theme1.xml><?xml version="1.0" encoding="utf-8"?>
<a:theme xmlns:a="http://schemas.openxmlformats.org/drawingml/2006/main" name="HSB">
  <a:themeElements>
    <a:clrScheme name="HSB - Färger">
      <a:dk1>
        <a:srgbClr val="00257A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E3005D"/>
      </a:accent3>
      <a:accent4>
        <a:srgbClr val="B3D312"/>
      </a:accent4>
      <a:accent5>
        <a:srgbClr val="B5B6B3"/>
      </a:accent5>
      <a:accent6>
        <a:srgbClr val="D7A9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" id="{776800CA-3F7F-41D8-A719-DF10772088DB}" vid="{3E36E62C-CBB8-44D6-9C5C-C989F9932B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1019</Words>
  <Application>Microsoft Office PowerPoint</Application>
  <PresentationFormat>Bildspel på skärmen (4:3)</PresentationFormat>
  <Paragraphs>258</Paragraphs>
  <Slides>31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HSB</vt:lpstr>
      <vt:lpstr>Välkomna!  Hur får vi till stämmorna Tyresö-Haninge</vt:lpstr>
      <vt:lpstr>Agenda 2021-02-17</vt:lpstr>
      <vt:lpstr>Medlemsavdelningen </vt:lpstr>
      <vt:lpstr>Åtta sätt att genomföra stämma under pandemin</vt:lpstr>
      <vt:lpstr>Ordförande på föreningsstämma</vt:lpstr>
      <vt:lpstr>Tillfällig lag</vt:lpstr>
      <vt:lpstr> Poströstningsstämma</vt:lpstr>
      <vt:lpstr> Poströstningsstämma</vt:lpstr>
      <vt:lpstr>Poströstningsstämma</vt:lpstr>
      <vt:lpstr>Poströstningsstämma</vt:lpstr>
      <vt:lpstr>Poströstningsstämma</vt:lpstr>
      <vt:lpstr> Poströstningsstämma</vt:lpstr>
      <vt:lpstr>Digital stämma</vt:lpstr>
      <vt:lpstr> Digital stämma </vt:lpstr>
      <vt:lpstr> Digital stämma </vt:lpstr>
      <vt:lpstr> Digital stämma </vt:lpstr>
      <vt:lpstr> Digital stämma </vt:lpstr>
      <vt:lpstr> Digital stämma</vt:lpstr>
      <vt:lpstr> Övrigt i ny lag</vt:lpstr>
      <vt:lpstr>Begäran om extra stämma</vt:lpstr>
      <vt:lpstr>Begäran om extra stämma</vt:lpstr>
      <vt:lpstr>Bokning av stämmoordförande</vt:lpstr>
      <vt:lpstr>Digitalt stämmopaket</vt:lpstr>
      <vt:lpstr>ENKÄT under pandemin</vt:lpstr>
      <vt:lpstr>ENKÄT under pandemin</vt:lpstr>
      <vt:lpstr>ENKÄT under pandemin</vt:lpstr>
      <vt:lpstr>ENKÄT under pandemin</vt:lpstr>
      <vt:lpstr>Nästa distrikts aktivitet</vt:lpstr>
      <vt:lpstr>KURSER-seminarier DIGITALT</vt:lpstr>
      <vt:lpstr>FRÅGOR?  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Välkomna! Hur får vi till stämmorna 2021</dc:title>
  <dc:creator>Hans Jansson</dc:creator>
  <cp:lastModifiedBy>Hans Jansson</cp:lastModifiedBy>
  <cp:revision>1</cp:revision>
  <dcterms:created xsi:type="dcterms:W3CDTF">2021-02-10T10:00:12Z</dcterms:created>
  <dcterms:modified xsi:type="dcterms:W3CDTF">2021-02-17T15:13:25Z</dcterms:modified>
</cp:coreProperties>
</file>